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32" r:id="rId2"/>
  </p:sldMasterIdLst>
  <p:notesMasterIdLst>
    <p:notesMasterId r:id="rId34"/>
  </p:notesMasterIdLst>
  <p:sldIdLst>
    <p:sldId id="289" r:id="rId3"/>
    <p:sldId id="328" r:id="rId4"/>
    <p:sldId id="290" r:id="rId5"/>
    <p:sldId id="303" r:id="rId6"/>
    <p:sldId id="312" r:id="rId7"/>
    <p:sldId id="307" r:id="rId8"/>
    <p:sldId id="305" r:id="rId9"/>
    <p:sldId id="306" r:id="rId10"/>
    <p:sldId id="291" r:id="rId11"/>
    <p:sldId id="310" r:id="rId12"/>
    <p:sldId id="309" r:id="rId13"/>
    <p:sldId id="316" r:id="rId14"/>
    <p:sldId id="311" r:id="rId15"/>
    <p:sldId id="313" r:id="rId16"/>
    <p:sldId id="314" r:id="rId17"/>
    <p:sldId id="315" r:id="rId18"/>
    <p:sldId id="317" r:id="rId19"/>
    <p:sldId id="318" r:id="rId20"/>
    <p:sldId id="323" r:id="rId21"/>
    <p:sldId id="319" r:id="rId22"/>
    <p:sldId id="320" r:id="rId23"/>
    <p:sldId id="321" r:id="rId24"/>
    <p:sldId id="322" r:id="rId25"/>
    <p:sldId id="324" r:id="rId26"/>
    <p:sldId id="325" r:id="rId27"/>
    <p:sldId id="326" r:id="rId28"/>
    <p:sldId id="327" r:id="rId29"/>
    <p:sldId id="308" r:id="rId30"/>
    <p:sldId id="292" r:id="rId31"/>
    <p:sldId id="294" r:id="rId32"/>
    <p:sldId id="288" r:id="rId33"/>
  </p:sldIdLst>
  <p:sldSz cx="20104100" cy="11303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ACC"/>
          </a:solidFill>
        </a:fill>
      </a:tcStyle>
    </a:wholeTbl>
    <a:band2H>
      <a:tcTxStyle/>
      <a:tcStyle>
        <a:tcBdr/>
        <a:fill>
          <a:solidFill>
            <a:srgbClr val="F9F5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DF2"/>
          </a:solidFill>
        </a:fill>
      </a:tcStyle>
    </a:wholeTbl>
    <a:band2H>
      <a:tcTxStyle/>
      <a:tcStyle>
        <a:tcBdr/>
        <a:fill>
          <a:solidFill>
            <a:srgbClr val="F2F6F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1"/>
          </a:solidFill>
        </a:fill>
      </a:tcStyle>
    </a:wholeTbl>
    <a:band2H>
      <a:tcTxStyle/>
      <a:tcStyle>
        <a:tcBdr/>
        <a:fill>
          <a:solidFill>
            <a:srgbClr val="EAED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601"/>
  </p:normalViewPr>
  <p:slideViewPr>
    <p:cSldViewPr snapToGrid="0">
      <p:cViewPr varScale="1">
        <p:scale>
          <a:sx n="60" d="100"/>
          <a:sy n="60" d="100"/>
        </p:scale>
        <p:origin x="10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ogoslide - grafisch">
    <p:spTree>
      <p:nvGrpSpPr>
        <p:cNvPr id="1" name=""/>
        <p:cNvGrpSpPr/>
        <p:nvPr/>
      </p:nvGrpSpPr>
      <p:grpSpPr>
        <a:xfrm>
          <a:off x="0" y="0"/>
          <a:ext cx="0" cy="0"/>
          <a:chOff x="0" y="0"/>
          <a:chExt cx="0" cy="0"/>
        </a:xfrm>
      </p:grpSpPr>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quoteslide - full - licht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95"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slide - full - licht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10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0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dslide">
    <p:spTree>
      <p:nvGrpSpPr>
        <p:cNvPr id="1" name=""/>
        <p:cNvGrpSpPr/>
        <p:nvPr/>
      </p:nvGrpSpPr>
      <p:grpSpPr>
        <a:xfrm>
          <a:off x="0" y="0"/>
          <a:ext cx="0" cy="0"/>
          <a:chOff x="0" y="0"/>
          <a:chExt cx="0" cy="0"/>
        </a:xfrm>
      </p:grpSpPr>
      <p:pic>
        <p:nvPicPr>
          <p:cNvPr id="111" name="Graphic 6" descr="Graphic 6"/>
          <p:cNvPicPr>
            <a:picLocks noChangeAspect="1"/>
          </p:cNvPicPr>
          <p:nvPr/>
        </p:nvPicPr>
        <p:blipFill>
          <a:blip r:embed="rId2"/>
          <a:stretch>
            <a:fillRect/>
          </a:stretch>
        </p:blipFill>
        <p:spPr>
          <a:xfrm>
            <a:off x="7308850" y="5078603"/>
            <a:ext cx="5486400" cy="1152145"/>
          </a:xfrm>
          <a:prstGeom prst="rect">
            <a:avLst/>
          </a:prstGeom>
          <a:ln w="12700">
            <a:miter lim="400000"/>
          </a:ln>
        </p:spPr>
      </p:pic>
      <p:sp>
        <p:nvSpPr>
          <p:cNvPr id="11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ogoslide - img fu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Tijdelijke aanduiding voor afbeelding 10"/>
          <p:cNvSpPr>
            <a:spLocks noGrp="1"/>
          </p:cNvSpPr>
          <p:nvPr>
            <p:ph type="pic" idx="21"/>
          </p:nvPr>
        </p:nvSpPr>
        <p:spPr>
          <a:xfrm>
            <a:off x="0" y="0"/>
            <a:ext cx="20110450" cy="11309350"/>
          </a:xfrm>
          <a:prstGeom prst="rect">
            <a:avLst/>
          </a:prstGeom>
        </p:spPr>
        <p:txBody>
          <a:bodyPr lIns="91439" tIns="45719" rIns="91439" bIns="45719"/>
          <a:lstStyle/>
          <a:p>
            <a:endParaRPr/>
          </a:p>
        </p:txBody>
      </p:sp>
      <p:sp>
        <p:nvSpPr>
          <p:cNvPr id="1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121" name="Tijdelijke aanduiding voor tekst 8"/>
          <p:cNvSpPr>
            <a:spLocks noGrp="1"/>
          </p:cNvSpPr>
          <p:nvPr>
            <p:ph type="body" sz="quarter" idx="22" hasCustomPrompt="1"/>
          </p:nvPr>
        </p:nvSpPr>
        <p:spPr>
          <a:xfrm>
            <a:off x="9383890" y="5210495"/>
            <a:ext cx="3373762" cy="887275"/>
          </a:xfrm>
          <a:prstGeom prst="rect">
            <a:avLst/>
          </a:prstGeom>
          <a:solidFill>
            <a:srgbClr val="FFFFFF"/>
          </a:solidFill>
        </p:spPr>
        <p:txBody>
          <a:bodyPr>
            <a:normAutofit/>
          </a:bodyPr>
          <a:lstStyle/>
          <a:p>
            <a:r>
              <a:t> </a:t>
            </a:r>
          </a:p>
        </p:txBody>
      </p:sp>
      <p:sp>
        <p:nvSpPr>
          <p:cNvPr id="12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oranje -titleslide - img right - kenniscentrum">
    <p:bg>
      <p:bgPr>
        <a:solidFill>
          <a:srgbClr val="EE7F00"/>
        </a:solidFill>
        <a:effectLst/>
      </p:bgPr>
    </p:bg>
    <p:spTree>
      <p:nvGrpSpPr>
        <p:cNvPr id="1" name=""/>
        <p:cNvGrpSpPr/>
        <p:nvPr/>
      </p:nvGrpSpPr>
      <p:grpSpPr>
        <a:xfrm>
          <a:off x="0" y="0"/>
          <a:ext cx="0" cy="0"/>
          <a:chOff x="0" y="0"/>
          <a:chExt cx="0" cy="0"/>
        </a:xfrm>
      </p:grpSpPr>
      <p:sp>
        <p:nvSpPr>
          <p:cNvPr id="12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3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3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13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3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34"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35"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3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aars -titleslide - img right - kenniscentrum">
    <p:bg>
      <p:bgPr>
        <a:solidFill>
          <a:srgbClr val="9E6697"/>
        </a:solidFill>
        <a:effectLst/>
      </p:bgPr>
    </p:bg>
    <p:spTree>
      <p:nvGrpSpPr>
        <p:cNvPr id="1" name=""/>
        <p:cNvGrpSpPr/>
        <p:nvPr/>
      </p:nvGrpSpPr>
      <p:grpSpPr>
        <a:xfrm>
          <a:off x="0" y="0"/>
          <a:ext cx="0" cy="0"/>
          <a:chOff x="0" y="0"/>
          <a:chExt cx="0" cy="0"/>
        </a:xfrm>
      </p:grpSpPr>
      <p:sp>
        <p:nvSpPr>
          <p:cNvPr id="14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44"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45"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46"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47"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48"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49"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5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uw -titleslide - img right - kenniscentrum">
    <p:bg>
      <p:bgPr>
        <a:solidFill>
          <a:srgbClr val="578494"/>
        </a:solidFill>
        <a:effectLst/>
      </p:bgPr>
    </p:bg>
    <p:spTree>
      <p:nvGrpSpPr>
        <p:cNvPr id="1" name=""/>
        <p:cNvGrpSpPr/>
        <p:nvPr/>
      </p:nvGrpSpPr>
      <p:grpSpPr>
        <a:xfrm>
          <a:off x="0" y="0"/>
          <a:ext cx="0" cy="0"/>
          <a:chOff x="0" y="0"/>
          <a:chExt cx="0" cy="0"/>
        </a:xfrm>
      </p:grpSpPr>
      <p:sp>
        <p:nvSpPr>
          <p:cNvPr id="15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58"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59"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60"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61"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62"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63"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roen -titleslide - img right - kenniscentrum">
    <p:bg>
      <p:bgPr>
        <a:solidFill>
          <a:schemeClr val="accent6"/>
        </a:solidFill>
        <a:effectLst/>
      </p:bgPr>
    </p:bg>
    <p:spTree>
      <p:nvGrpSpPr>
        <p:cNvPr id="1" name=""/>
        <p:cNvGrpSpPr/>
        <p:nvPr/>
      </p:nvGrpSpPr>
      <p:grpSpPr>
        <a:xfrm>
          <a:off x="0" y="0"/>
          <a:ext cx="0" cy="0"/>
          <a:chOff x="0" y="0"/>
          <a:chExt cx="0" cy="0"/>
        </a:xfrm>
      </p:grpSpPr>
      <p:sp>
        <p:nvSpPr>
          <p:cNvPr id="17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72"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73"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74"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75"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76"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77"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7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eel -titleslide - img right - kenniscentrum">
    <p:bg>
      <p:bgPr>
        <a:solidFill>
          <a:schemeClr val="accent1"/>
        </a:solidFill>
        <a:effectLst/>
      </p:bgPr>
    </p:bg>
    <p:spTree>
      <p:nvGrpSpPr>
        <p:cNvPr id="1" name=""/>
        <p:cNvGrpSpPr/>
        <p:nvPr/>
      </p:nvGrpSpPr>
      <p:grpSpPr>
        <a:xfrm>
          <a:off x="0" y="0"/>
          <a:ext cx="0" cy="0"/>
          <a:chOff x="0" y="0"/>
          <a:chExt cx="0" cy="0"/>
        </a:xfrm>
      </p:grpSpPr>
      <p:sp>
        <p:nvSpPr>
          <p:cNvPr id="18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86"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87"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88"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89"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90"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91"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9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roze -titleslide - img right - kenniscentrum">
    <p:bg>
      <p:bgPr>
        <a:solidFill>
          <a:schemeClr val="accent5"/>
        </a:solidFill>
        <a:effectLst/>
      </p:bgPr>
    </p:bg>
    <p:spTree>
      <p:nvGrpSpPr>
        <p:cNvPr id="1" name=""/>
        <p:cNvGrpSpPr/>
        <p:nvPr/>
      </p:nvGrpSpPr>
      <p:grpSpPr>
        <a:xfrm>
          <a:off x="0" y="0"/>
          <a:ext cx="0" cy="0"/>
          <a:chOff x="0" y="0"/>
          <a:chExt cx="0" cy="0"/>
        </a:xfrm>
      </p:grpSpPr>
      <p:sp>
        <p:nvSpPr>
          <p:cNvPr id="19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0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0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0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0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04" name="Tijdelijke aanduiding voor tekst 5"/>
          <p:cNvSpPr>
            <a:spLocks noGrp="1"/>
          </p:cNvSpPr>
          <p:nvPr>
            <p:ph type="body" sz="quarter" idx="22" hasCustomPrompt="1"/>
          </p:nvPr>
        </p:nvSpPr>
        <p:spPr>
          <a:xfrm>
            <a:off x="8910131" y="1007862"/>
            <a:ext cx="10538" cy="432001"/>
          </a:xfrm>
          <a:prstGeom prst="rect">
            <a:avLst/>
          </a:prstGeom>
          <a:solidFill>
            <a:srgbClr val="000000"/>
          </a:solidFill>
        </p:spPr>
        <p:txBody>
          <a:bodyPr>
            <a:normAutofit/>
          </a:bodyPr>
          <a:lstStyle>
            <a:lvl1pPr>
              <a:defRPr sz="800"/>
            </a:lvl1pPr>
          </a:lstStyle>
          <a:p>
            <a:r>
              <a:t> </a:t>
            </a:r>
          </a:p>
        </p:txBody>
      </p:sp>
      <p:sp>
        <p:nvSpPr>
          <p:cNvPr id="205" name="Tijdelijke aanduiding voor tekst 3"/>
          <p:cNvSpPr>
            <a:spLocks noGrp="1"/>
          </p:cNvSpPr>
          <p:nvPr>
            <p:ph type="body" sz="quarter" idx="23"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06" name="Tijdelijke aanduiding voor tekst 3"/>
          <p:cNvSpPr>
            <a:spLocks noGrp="1"/>
          </p:cNvSpPr>
          <p:nvPr>
            <p:ph type="body" sz="quarter" idx="24"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0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ogoslide - background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21" name="Tijdelijke aanduiding voor tekst 26"/>
          <p:cNvSpPr>
            <a:spLocks noGrp="1"/>
          </p:cNvSpPr>
          <p:nvPr>
            <p:ph type="body" sz="quarter" idx="21" hasCustomPrompt="1"/>
          </p:nvPr>
        </p:nvSpPr>
        <p:spPr>
          <a:xfrm>
            <a:off x="9383890" y="5210495"/>
            <a:ext cx="3373762" cy="887275"/>
          </a:xfrm>
          <a:prstGeom prst="rect">
            <a:avLst/>
          </a:prstGeom>
          <a:solidFill>
            <a:srgbClr val="FFFFFF"/>
          </a:solidFill>
        </p:spPr>
        <p:txBody>
          <a:bodyPr>
            <a:normAutofit/>
          </a:bodyPr>
          <a:lstStyle/>
          <a:p>
            <a:r>
              <a:t> </a:t>
            </a:r>
          </a:p>
        </p:txBody>
      </p:sp>
      <p:pic>
        <p:nvPicPr>
          <p:cNvPr id="22" name="Afbeelding 31" descr="Afbeelding 31"/>
          <p:cNvPicPr>
            <a:picLocks noChangeAspect="1"/>
          </p:cNvPicPr>
          <p:nvPr/>
        </p:nvPicPr>
        <p:blipFill>
          <a:blip r:embed="rId3"/>
          <a:stretch>
            <a:fillRect/>
          </a:stretch>
        </p:blipFill>
        <p:spPr>
          <a:xfrm>
            <a:off x="0" y="396"/>
            <a:ext cx="20104099" cy="11308558"/>
          </a:xfrm>
          <a:prstGeom prst="rect">
            <a:avLst/>
          </a:prstGeom>
          <a:ln w="12700">
            <a:miter lim="400000"/>
          </a:ln>
        </p:spPr>
      </p:pic>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eige -titleslide - img right - kenniscentrum">
    <p:bg>
      <p:bgPr>
        <a:solidFill>
          <a:schemeClr val="accent4"/>
        </a:solidFill>
        <a:effectLst/>
      </p:bgPr>
    </p:bg>
    <p:spTree>
      <p:nvGrpSpPr>
        <p:cNvPr id="1" name=""/>
        <p:cNvGrpSpPr/>
        <p:nvPr/>
      </p:nvGrpSpPr>
      <p:grpSpPr>
        <a:xfrm>
          <a:off x="0" y="0"/>
          <a:ext cx="0" cy="0"/>
          <a:chOff x="0" y="0"/>
          <a:chExt cx="0" cy="0"/>
        </a:xfrm>
      </p:grpSpPr>
      <p:sp>
        <p:nvSpPr>
          <p:cNvPr id="21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15"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16"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17"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18"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19"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20"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2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chtblauw -titleslide - img right - kenniscentrum">
    <p:bg>
      <p:bgPr>
        <a:solidFill>
          <a:schemeClr val="accent3"/>
        </a:solidFill>
        <a:effectLst/>
      </p:bgPr>
    </p:bg>
    <p:spTree>
      <p:nvGrpSpPr>
        <p:cNvPr id="1" name=""/>
        <p:cNvGrpSpPr/>
        <p:nvPr/>
      </p:nvGrpSpPr>
      <p:grpSpPr>
        <a:xfrm>
          <a:off x="0" y="0"/>
          <a:ext cx="0" cy="0"/>
          <a:chOff x="0" y="0"/>
          <a:chExt cx="0" cy="0"/>
        </a:xfrm>
      </p:grpSpPr>
      <p:sp>
        <p:nvSpPr>
          <p:cNvPr id="22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29"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30"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31"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32"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33"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34"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chtgroen -titleslide - img right - kenniscentrum">
    <p:bg>
      <p:bgPr>
        <a:solidFill>
          <a:schemeClr val="accent2"/>
        </a:solidFill>
        <a:effectLst/>
      </p:bgPr>
    </p:bg>
    <p:spTree>
      <p:nvGrpSpPr>
        <p:cNvPr id="1" name=""/>
        <p:cNvGrpSpPr/>
        <p:nvPr/>
      </p:nvGrpSpPr>
      <p:grpSpPr>
        <a:xfrm>
          <a:off x="0" y="0"/>
          <a:ext cx="0" cy="0"/>
          <a:chOff x="0" y="0"/>
          <a:chExt cx="0" cy="0"/>
        </a:xfrm>
      </p:grpSpPr>
      <p:sp>
        <p:nvSpPr>
          <p:cNvPr id="24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43"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44"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45"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46"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47"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48"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oranje - quoteslide - img right">
    <p:bg>
      <p:bgPr>
        <a:solidFill>
          <a:srgbClr val="EE7F00"/>
        </a:solidFill>
        <a:effectLst/>
      </p:bgPr>
    </p:bg>
    <p:spTree>
      <p:nvGrpSpPr>
        <p:cNvPr id="1" name=""/>
        <p:cNvGrpSpPr/>
        <p:nvPr/>
      </p:nvGrpSpPr>
      <p:grpSpPr>
        <a:xfrm>
          <a:off x="0" y="0"/>
          <a:ext cx="0" cy="0"/>
          <a:chOff x="0" y="0"/>
          <a:chExt cx="0" cy="0"/>
        </a:xfrm>
      </p:grpSpPr>
      <p:sp>
        <p:nvSpPr>
          <p:cNvPr id="25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5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5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2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ars - quoteslide - img right">
    <p:bg>
      <p:bgPr>
        <a:solidFill>
          <a:srgbClr val="9E6697"/>
        </a:solidFill>
        <a:effectLst/>
      </p:bgPr>
    </p:bg>
    <p:spTree>
      <p:nvGrpSpPr>
        <p:cNvPr id="1" name=""/>
        <p:cNvGrpSpPr/>
        <p:nvPr/>
      </p:nvGrpSpPr>
      <p:grpSpPr>
        <a:xfrm>
          <a:off x="0" y="0"/>
          <a:ext cx="0" cy="0"/>
          <a:chOff x="0" y="0"/>
          <a:chExt cx="0" cy="0"/>
        </a:xfrm>
      </p:grpSpPr>
      <p:sp>
        <p:nvSpPr>
          <p:cNvPr id="26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6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6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6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uw  - quoteslide - img right">
    <p:bg>
      <p:bgPr>
        <a:solidFill>
          <a:srgbClr val="578494"/>
        </a:solidFill>
        <a:effectLst/>
      </p:bgPr>
    </p:bg>
    <p:spTree>
      <p:nvGrpSpPr>
        <p:cNvPr id="1" name=""/>
        <p:cNvGrpSpPr/>
        <p:nvPr/>
      </p:nvGrpSpPr>
      <p:grpSpPr>
        <a:xfrm>
          <a:off x="0" y="0"/>
          <a:ext cx="0" cy="0"/>
          <a:chOff x="0" y="0"/>
          <a:chExt cx="0" cy="0"/>
        </a:xfrm>
      </p:grpSpPr>
      <p:sp>
        <p:nvSpPr>
          <p:cNvPr id="27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7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7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7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groen - quoteslide - img right">
    <p:bg>
      <p:bgPr>
        <a:solidFill>
          <a:schemeClr val="accent6"/>
        </a:solidFill>
        <a:effectLst/>
      </p:bgPr>
    </p:bg>
    <p:spTree>
      <p:nvGrpSpPr>
        <p:cNvPr id="1" name=""/>
        <p:cNvGrpSpPr/>
        <p:nvPr/>
      </p:nvGrpSpPr>
      <p:grpSpPr>
        <a:xfrm>
          <a:off x="0" y="0"/>
          <a:ext cx="0" cy="0"/>
          <a:chOff x="0" y="0"/>
          <a:chExt cx="0" cy="0"/>
        </a:xfrm>
      </p:grpSpPr>
      <p:sp>
        <p:nvSpPr>
          <p:cNvPr id="28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8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8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8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geel - quoteslide - img right">
    <p:bg>
      <p:bgPr>
        <a:solidFill>
          <a:schemeClr val="accent1"/>
        </a:solidFill>
        <a:effectLst/>
      </p:bgPr>
    </p:bg>
    <p:spTree>
      <p:nvGrpSpPr>
        <p:cNvPr id="1" name=""/>
        <p:cNvGrpSpPr/>
        <p:nvPr/>
      </p:nvGrpSpPr>
      <p:grpSpPr>
        <a:xfrm>
          <a:off x="0" y="0"/>
          <a:ext cx="0" cy="0"/>
          <a:chOff x="0" y="0"/>
          <a:chExt cx="0" cy="0"/>
        </a:xfrm>
      </p:grpSpPr>
      <p:sp>
        <p:nvSpPr>
          <p:cNvPr id="29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9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9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9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oze - quoteslide - img right">
    <p:bg>
      <p:bgPr>
        <a:solidFill>
          <a:schemeClr val="accent5"/>
        </a:solidFill>
        <a:effectLst/>
      </p:bgPr>
    </p:bg>
    <p:spTree>
      <p:nvGrpSpPr>
        <p:cNvPr id="1" name=""/>
        <p:cNvGrpSpPr/>
        <p:nvPr/>
      </p:nvGrpSpPr>
      <p:grpSpPr>
        <a:xfrm>
          <a:off x="0" y="0"/>
          <a:ext cx="0" cy="0"/>
          <a:chOff x="0" y="0"/>
          <a:chExt cx="0" cy="0"/>
        </a:xfrm>
      </p:grpSpPr>
      <p:sp>
        <p:nvSpPr>
          <p:cNvPr id="30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0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0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0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eige - quoteslide - img right">
    <p:bg>
      <p:bgPr>
        <a:solidFill>
          <a:schemeClr val="accent4"/>
        </a:solidFill>
        <a:effectLst/>
      </p:bgPr>
    </p:bg>
    <p:spTree>
      <p:nvGrpSpPr>
        <p:cNvPr id="1" name=""/>
        <p:cNvGrpSpPr/>
        <p:nvPr/>
      </p:nvGrpSpPr>
      <p:grpSpPr>
        <a:xfrm>
          <a:off x="0" y="0"/>
          <a:ext cx="0" cy="0"/>
          <a:chOff x="0" y="0"/>
          <a:chExt cx="0" cy="0"/>
        </a:xfrm>
      </p:grpSpPr>
      <p:sp>
        <p:nvSpPr>
          <p:cNvPr id="31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1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1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1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quoteslide - full - orangj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31" name="Dianummer"/>
          <p:cNvSpPr txBox="1">
            <a:spLocks noGrp="1"/>
          </p:cNvSpPr>
          <p:nvPr>
            <p:ph type="sldNum" sz="quarter" idx="2"/>
          </p:nvPr>
        </p:nvSpPr>
        <p:spPr>
          <a:xfrm>
            <a:off x="18888426" y="10531475"/>
            <a:ext cx="210469" cy="197384"/>
          </a:xfrm>
          <a:prstGeom prst="rect">
            <a:avLst/>
          </a:prstGeom>
        </p:spPr>
        <p:txBody>
          <a:bodyPr/>
          <a:lstStyle/>
          <a:p>
            <a:fld id="{86CB4B4D-7CA3-9044-876B-883B54F8677D}" type="slidenum">
              <a:t>‹nr.›</a:t>
            </a:fld>
            <a:endParaRPr/>
          </a:p>
        </p:txBody>
      </p:sp>
      <p:sp>
        <p:nvSpPr>
          <p:cNvPr id="3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ichtblauw - quoteslide - img right">
    <p:bg>
      <p:bgPr>
        <a:solidFill>
          <a:schemeClr val="accent3"/>
        </a:solidFill>
        <a:effectLst/>
      </p:bgPr>
    </p:bg>
    <p:spTree>
      <p:nvGrpSpPr>
        <p:cNvPr id="1" name=""/>
        <p:cNvGrpSpPr/>
        <p:nvPr/>
      </p:nvGrpSpPr>
      <p:grpSpPr>
        <a:xfrm>
          <a:off x="0" y="0"/>
          <a:ext cx="0" cy="0"/>
          <a:chOff x="0" y="0"/>
          <a:chExt cx="0" cy="0"/>
        </a:xfrm>
      </p:grpSpPr>
      <p:sp>
        <p:nvSpPr>
          <p:cNvPr id="32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2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2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2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chtgroen - quoteslide - img right">
    <p:bg>
      <p:bgPr>
        <a:solidFill>
          <a:schemeClr val="accent2"/>
        </a:solidFill>
        <a:effectLst/>
      </p:bgPr>
    </p:bg>
    <p:spTree>
      <p:nvGrpSpPr>
        <p:cNvPr id="1" name=""/>
        <p:cNvGrpSpPr/>
        <p:nvPr/>
      </p:nvGrpSpPr>
      <p:grpSpPr>
        <a:xfrm>
          <a:off x="0" y="0"/>
          <a:ext cx="0" cy="0"/>
          <a:chOff x="0" y="0"/>
          <a:chExt cx="0" cy="0"/>
        </a:xfrm>
      </p:grpSpPr>
      <p:sp>
        <p:nvSpPr>
          <p:cNvPr id="33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3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3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3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oranje- quoteslide - img left">
    <p:bg>
      <p:bgPr>
        <a:solidFill>
          <a:srgbClr val="EE7F00"/>
        </a:solidFill>
        <a:effectLst/>
      </p:bgPr>
    </p:bg>
    <p:spTree>
      <p:nvGrpSpPr>
        <p:cNvPr id="1" name=""/>
        <p:cNvGrpSpPr/>
        <p:nvPr/>
      </p:nvGrpSpPr>
      <p:grpSpPr>
        <a:xfrm>
          <a:off x="0" y="0"/>
          <a:ext cx="0" cy="0"/>
          <a:chOff x="0" y="0"/>
          <a:chExt cx="0" cy="0"/>
        </a:xfrm>
      </p:grpSpPr>
      <p:sp>
        <p:nvSpPr>
          <p:cNvPr id="346"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47"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4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paars - quoteslide - img left">
    <p:bg>
      <p:bgPr>
        <a:solidFill>
          <a:srgbClr val="9E6697"/>
        </a:solidFill>
        <a:effectLst/>
      </p:bgPr>
    </p:bg>
    <p:spTree>
      <p:nvGrpSpPr>
        <p:cNvPr id="1" name=""/>
        <p:cNvGrpSpPr/>
        <p:nvPr/>
      </p:nvGrpSpPr>
      <p:grpSpPr>
        <a:xfrm>
          <a:off x="0" y="0"/>
          <a:ext cx="0" cy="0"/>
          <a:chOff x="0" y="0"/>
          <a:chExt cx="0" cy="0"/>
        </a:xfrm>
      </p:grpSpPr>
      <p:sp>
        <p:nvSpPr>
          <p:cNvPr id="355"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56"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5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lauw - quoteslide - img left">
    <p:bg>
      <p:bgPr>
        <a:solidFill>
          <a:srgbClr val="578494"/>
        </a:solidFill>
        <a:effectLst/>
      </p:bgPr>
    </p:bg>
    <p:spTree>
      <p:nvGrpSpPr>
        <p:cNvPr id="1" name=""/>
        <p:cNvGrpSpPr/>
        <p:nvPr/>
      </p:nvGrpSpPr>
      <p:grpSpPr>
        <a:xfrm>
          <a:off x="0" y="0"/>
          <a:ext cx="0" cy="0"/>
          <a:chOff x="0" y="0"/>
          <a:chExt cx="0" cy="0"/>
        </a:xfrm>
      </p:grpSpPr>
      <p:sp>
        <p:nvSpPr>
          <p:cNvPr id="364"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65"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6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groen - quoteslide - img left">
    <p:bg>
      <p:bgPr>
        <a:solidFill>
          <a:schemeClr val="accent6"/>
        </a:solidFill>
        <a:effectLst/>
      </p:bgPr>
    </p:bg>
    <p:spTree>
      <p:nvGrpSpPr>
        <p:cNvPr id="1" name=""/>
        <p:cNvGrpSpPr/>
        <p:nvPr/>
      </p:nvGrpSpPr>
      <p:grpSpPr>
        <a:xfrm>
          <a:off x="0" y="0"/>
          <a:ext cx="0" cy="0"/>
          <a:chOff x="0" y="0"/>
          <a:chExt cx="0" cy="0"/>
        </a:xfrm>
      </p:grpSpPr>
      <p:sp>
        <p:nvSpPr>
          <p:cNvPr id="373"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74"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7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geel - quoteslide - img left">
    <p:bg>
      <p:bgPr>
        <a:solidFill>
          <a:schemeClr val="accent1"/>
        </a:solidFill>
        <a:effectLst/>
      </p:bgPr>
    </p:bg>
    <p:spTree>
      <p:nvGrpSpPr>
        <p:cNvPr id="1" name=""/>
        <p:cNvGrpSpPr/>
        <p:nvPr/>
      </p:nvGrpSpPr>
      <p:grpSpPr>
        <a:xfrm>
          <a:off x="0" y="0"/>
          <a:ext cx="0" cy="0"/>
          <a:chOff x="0" y="0"/>
          <a:chExt cx="0" cy="0"/>
        </a:xfrm>
      </p:grpSpPr>
      <p:sp>
        <p:nvSpPr>
          <p:cNvPr id="382"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83"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8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oze - quoteslide - img left">
    <p:bg>
      <p:bgPr>
        <a:solidFill>
          <a:schemeClr val="accent5"/>
        </a:solidFill>
        <a:effectLst/>
      </p:bgPr>
    </p:bg>
    <p:spTree>
      <p:nvGrpSpPr>
        <p:cNvPr id="1" name=""/>
        <p:cNvGrpSpPr/>
        <p:nvPr/>
      </p:nvGrpSpPr>
      <p:grpSpPr>
        <a:xfrm>
          <a:off x="0" y="0"/>
          <a:ext cx="0" cy="0"/>
          <a:chOff x="0" y="0"/>
          <a:chExt cx="0" cy="0"/>
        </a:xfrm>
      </p:grpSpPr>
      <p:sp>
        <p:nvSpPr>
          <p:cNvPr id="391"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92"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9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beige - quoteslide - img left">
    <p:bg>
      <p:bgPr>
        <a:solidFill>
          <a:schemeClr val="accent4"/>
        </a:solidFill>
        <a:effectLst/>
      </p:bgPr>
    </p:bg>
    <p:spTree>
      <p:nvGrpSpPr>
        <p:cNvPr id="1" name=""/>
        <p:cNvGrpSpPr/>
        <p:nvPr/>
      </p:nvGrpSpPr>
      <p:grpSpPr>
        <a:xfrm>
          <a:off x="0" y="0"/>
          <a:ext cx="0" cy="0"/>
          <a:chOff x="0" y="0"/>
          <a:chExt cx="0" cy="0"/>
        </a:xfrm>
      </p:grpSpPr>
      <p:sp>
        <p:nvSpPr>
          <p:cNvPr id="400"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01"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lichtblauw - quoteslide - img left">
    <p:bg>
      <p:bgPr>
        <a:solidFill>
          <a:schemeClr val="accent3"/>
        </a:solidFill>
        <a:effectLst/>
      </p:bgPr>
    </p:bg>
    <p:spTree>
      <p:nvGrpSpPr>
        <p:cNvPr id="1" name=""/>
        <p:cNvGrpSpPr/>
        <p:nvPr/>
      </p:nvGrpSpPr>
      <p:grpSpPr>
        <a:xfrm>
          <a:off x="0" y="0"/>
          <a:ext cx="0" cy="0"/>
          <a:chOff x="0" y="0"/>
          <a:chExt cx="0" cy="0"/>
        </a:xfrm>
      </p:grpSpPr>
      <p:sp>
        <p:nvSpPr>
          <p:cNvPr id="409"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0"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1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oteslide - full - paars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
        <p:nvSpPr>
          <p:cNvPr id="4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lichtgroen - quoteslide - img left">
    <p:bg>
      <p:bgPr>
        <a:solidFill>
          <a:schemeClr val="accent2"/>
        </a:solidFill>
        <a:effectLst/>
      </p:bgPr>
    </p:bg>
    <p:spTree>
      <p:nvGrpSpPr>
        <p:cNvPr id="1" name=""/>
        <p:cNvGrpSpPr/>
        <p:nvPr/>
      </p:nvGrpSpPr>
      <p:grpSpPr>
        <a:xfrm>
          <a:off x="0" y="0"/>
          <a:ext cx="0" cy="0"/>
          <a:chOff x="0" y="0"/>
          <a:chExt cx="0" cy="0"/>
        </a:xfrm>
      </p:grpSpPr>
      <p:sp>
        <p:nvSpPr>
          <p:cNvPr id="418"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9"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2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p:bg>
      <p:bgPr>
        <a:solidFill>
          <a:srgbClr val="EE7F00"/>
        </a:solidFill>
        <a:effectLst/>
      </p:bgPr>
    </p:bg>
    <p:spTree>
      <p:nvGrpSpPr>
        <p:cNvPr id="1" name=""/>
        <p:cNvGrpSpPr/>
        <p:nvPr/>
      </p:nvGrpSpPr>
      <p:grpSpPr>
        <a:xfrm>
          <a:off x="0" y="0"/>
          <a:ext cx="0" cy="0"/>
          <a:chOff x="0" y="0"/>
          <a:chExt cx="0" cy="0"/>
        </a:xfrm>
      </p:grpSpPr>
      <p:sp>
        <p:nvSpPr>
          <p:cNvPr id="42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2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42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30"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3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3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3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3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0">
    <p:bg>
      <p:bgPr>
        <a:solidFill>
          <a:srgbClr val="EE7F00"/>
        </a:solidFill>
        <a:effectLst/>
      </p:bgPr>
    </p:bg>
    <p:spTree>
      <p:nvGrpSpPr>
        <p:cNvPr id="1" name=""/>
        <p:cNvGrpSpPr/>
        <p:nvPr/>
      </p:nvGrpSpPr>
      <p:grpSpPr>
        <a:xfrm>
          <a:off x="0" y="0"/>
          <a:ext cx="0" cy="0"/>
          <a:chOff x="0" y="0"/>
          <a:chExt cx="0" cy="0"/>
        </a:xfrm>
      </p:grpSpPr>
      <p:sp>
        <p:nvSpPr>
          <p:cNvPr id="44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42"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4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4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4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4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aars - titleslide - small img right">
    <p:bg>
      <p:bgPr>
        <a:solidFill>
          <a:srgbClr val="9E6697"/>
        </a:solidFill>
        <a:effectLst/>
      </p:bgPr>
    </p:bg>
    <p:spTree>
      <p:nvGrpSpPr>
        <p:cNvPr id="1" name=""/>
        <p:cNvGrpSpPr/>
        <p:nvPr/>
      </p:nvGrpSpPr>
      <p:grpSpPr>
        <a:xfrm>
          <a:off x="0" y="0"/>
          <a:ext cx="0" cy="0"/>
          <a:chOff x="0" y="0"/>
          <a:chExt cx="0" cy="0"/>
        </a:xfrm>
      </p:grpSpPr>
      <p:sp>
        <p:nvSpPr>
          <p:cNvPr id="45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5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5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5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5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5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5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6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uw - titleslide - small img right">
    <p:bg>
      <p:bgPr>
        <a:solidFill>
          <a:srgbClr val="578494"/>
        </a:solidFill>
        <a:effectLst/>
      </p:bgPr>
    </p:bg>
    <p:spTree>
      <p:nvGrpSpPr>
        <p:cNvPr id="1" name=""/>
        <p:cNvGrpSpPr/>
        <p:nvPr/>
      </p:nvGrpSpPr>
      <p:grpSpPr>
        <a:xfrm>
          <a:off x="0" y="0"/>
          <a:ext cx="0" cy="0"/>
          <a:chOff x="0" y="0"/>
          <a:chExt cx="0" cy="0"/>
        </a:xfrm>
      </p:grpSpPr>
      <p:sp>
        <p:nvSpPr>
          <p:cNvPr id="46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6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6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7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7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7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7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7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groen - titleslide - small img right">
    <p:bg>
      <p:bgPr>
        <a:solidFill>
          <a:schemeClr val="accent6"/>
        </a:solidFill>
        <a:effectLst/>
      </p:bgPr>
    </p:bg>
    <p:spTree>
      <p:nvGrpSpPr>
        <p:cNvPr id="1" name=""/>
        <p:cNvGrpSpPr/>
        <p:nvPr/>
      </p:nvGrpSpPr>
      <p:grpSpPr>
        <a:xfrm>
          <a:off x="0" y="0"/>
          <a:ext cx="0" cy="0"/>
          <a:chOff x="0" y="0"/>
          <a:chExt cx="0" cy="0"/>
        </a:xfrm>
      </p:grpSpPr>
      <p:sp>
        <p:nvSpPr>
          <p:cNvPr id="48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8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8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8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8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8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8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8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geel - titleslide - small img right">
    <p:bg>
      <p:bgPr>
        <a:solidFill>
          <a:schemeClr val="accent1"/>
        </a:solidFill>
        <a:effectLst/>
      </p:bgPr>
    </p:bg>
    <p:spTree>
      <p:nvGrpSpPr>
        <p:cNvPr id="1" name=""/>
        <p:cNvGrpSpPr/>
        <p:nvPr/>
      </p:nvGrpSpPr>
      <p:grpSpPr>
        <a:xfrm>
          <a:off x="0" y="0"/>
          <a:ext cx="0" cy="0"/>
          <a:chOff x="0" y="0"/>
          <a:chExt cx="0" cy="0"/>
        </a:xfrm>
      </p:grpSpPr>
      <p:sp>
        <p:nvSpPr>
          <p:cNvPr id="495"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96"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97"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98"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99"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00"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01"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roze- titleslide - small img right">
    <p:bg>
      <p:bgPr>
        <a:solidFill>
          <a:schemeClr val="accent5"/>
        </a:solidFill>
        <a:effectLst/>
      </p:bgPr>
    </p:bg>
    <p:spTree>
      <p:nvGrpSpPr>
        <p:cNvPr id="1" name=""/>
        <p:cNvGrpSpPr/>
        <p:nvPr/>
      </p:nvGrpSpPr>
      <p:grpSpPr>
        <a:xfrm>
          <a:off x="0" y="0"/>
          <a:ext cx="0" cy="0"/>
          <a:chOff x="0" y="0"/>
          <a:chExt cx="0" cy="0"/>
        </a:xfrm>
      </p:grpSpPr>
      <p:sp>
        <p:nvSpPr>
          <p:cNvPr id="509"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10"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11"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12"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1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1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1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1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beige - titleslide - small img right">
    <p:bg>
      <p:bgPr>
        <a:solidFill>
          <a:schemeClr val="accent4"/>
        </a:solidFill>
        <a:effectLst/>
      </p:bgPr>
    </p:bg>
    <p:spTree>
      <p:nvGrpSpPr>
        <p:cNvPr id="1" name=""/>
        <p:cNvGrpSpPr/>
        <p:nvPr/>
      </p:nvGrpSpPr>
      <p:grpSpPr>
        <a:xfrm>
          <a:off x="0" y="0"/>
          <a:ext cx="0" cy="0"/>
          <a:chOff x="0" y="0"/>
          <a:chExt cx="0" cy="0"/>
        </a:xfrm>
      </p:grpSpPr>
      <p:sp>
        <p:nvSpPr>
          <p:cNvPr id="52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2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2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2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2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2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2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3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ichtblauw - titleslide - small img right">
    <p:bg>
      <p:bgPr>
        <a:solidFill>
          <a:schemeClr val="accent3"/>
        </a:solidFill>
        <a:effectLst/>
      </p:bgPr>
    </p:bg>
    <p:spTree>
      <p:nvGrpSpPr>
        <p:cNvPr id="1" name=""/>
        <p:cNvGrpSpPr/>
        <p:nvPr/>
      </p:nvGrpSpPr>
      <p:grpSpPr>
        <a:xfrm>
          <a:off x="0" y="0"/>
          <a:ext cx="0" cy="0"/>
          <a:chOff x="0" y="0"/>
          <a:chExt cx="0" cy="0"/>
        </a:xfrm>
      </p:grpSpPr>
      <p:sp>
        <p:nvSpPr>
          <p:cNvPr id="53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3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3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4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4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4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4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4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oteslide - full - 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lichtgroen - titleslide - small img right">
    <p:bg>
      <p:bgPr>
        <a:solidFill>
          <a:schemeClr val="accent2"/>
        </a:solidFill>
        <a:effectLst/>
      </p:bgPr>
    </p:bg>
    <p:spTree>
      <p:nvGrpSpPr>
        <p:cNvPr id="1" name=""/>
        <p:cNvGrpSpPr/>
        <p:nvPr/>
      </p:nvGrpSpPr>
      <p:grpSpPr>
        <a:xfrm>
          <a:off x="0" y="0"/>
          <a:ext cx="0" cy="0"/>
          <a:chOff x="0" y="0"/>
          <a:chExt cx="0" cy="0"/>
        </a:xfrm>
      </p:grpSpPr>
      <p:sp>
        <p:nvSpPr>
          <p:cNvPr id="55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5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5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5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5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5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5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oranje - tekstslide">
    <p:bg>
      <p:bgPr>
        <a:solidFill>
          <a:srgbClr val="EE7F00"/>
        </a:solidFill>
        <a:effectLst/>
      </p:bgPr>
    </p:bg>
    <p:spTree>
      <p:nvGrpSpPr>
        <p:cNvPr id="1" name=""/>
        <p:cNvGrpSpPr/>
        <p:nvPr/>
      </p:nvGrpSpPr>
      <p:grpSpPr>
        <a:xfrm>
          <a:off x="0" y="0"/>
          <a:ext cx="0" cy="0"/>
          <a:chOff x="0" y="0"/>
          <a:chExt cx="0" cy="0"/>
        </a:xfrm>
      </p:grpSpPr>
      <p:sp>
        <p:nvSpPr>
          <p:cNvPr id="56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6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56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paars - tekstslide">
    <p:bg>
      <p:bgPr>
        <a:solidFill>
          <a:srgbClr val="9E6697"/>
        </a:solidFill>
        <a:effectLst/>
      </p:bgPr>
    </p:bg>
    <p:spTree>
      <p:nvGrpSpPr>
        <p:cNvPr id="1" name=""/>
        <p:cNvGrpSpPr/>
        <p:nvPr/>
      </p:nvGrpSpPr>
      <p:grpSpPr>
        <a:xfrm>
          <a:off x="0" y="0"/>
          <a:ext cx="0" cy="0"/>
          <a:chOff x="0" y="0"/>
          <a:chExt cx="0" cy="0"/>
        </a:xfrm>
      </p:grpSpPr>
      <p:sp>
        <p:nvSpPr>
          <p:cNvPr id="57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7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blauw - tekstslide">
    <p:bg>
      <p:bgPr>
        <a:solidFill>
          <a:srgbClr val="578494"/>
        </a:solidFill>
        <a:effectLst/>
      </p:bgPr>
    </p:bg>
    <p:spTree>
      <p:nvGrpSpPr>
        <p:cNvPr id="1" name=""/>
        <p:cNvGrpSpPr/>
        <p:nvPr/>
      </p:nvGrpSpPr>
      <p:grpSpPr>
        <a:xfrm>
          <a:off x="0" y="0"/>
          <a:ext cx="0" cy="0"/>
          <a:chOff x="0" y="0"/>
          <a:chExt cx="0" cy="0"/>
        </a:xfrm>
      </p:grpSpPr>
      <p:sp>
        <p:nvSpPr>
          <p:cNvPr id="58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8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8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8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groen - tekstslide">
    <p:bg>
      <p:bgPr>
        <a:solidFill>
          <a:schemeClr val="accent6"/>
        </a:solidFill>
        <a:effectLst/>
      </p:bgPr>
    </p:bg>
    <p:spTree>
      <p:nvGrpSpPr>
        <p:cNvPr id="1" name=""/>
        <p:cNvGrpSpPr/>
        <p:nvPr/>
      </p:nvGrpSpPr>
      <p:grpSpPr>
        <a:xfrm>
          <a:off x="0" y="0"/>
          <a:ext cx="0" cy="0"/>
          <a:chOff x="0" y="0"/>
          <a:chExt cx="0" cy="0"/>
        </a:xfrm>
      </p:grpSpPr>
      <p:sp>
        <p:nvSpPr>
          <p:cNvPr id="59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9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9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geel - tekstslide">
    <p:bg>
      <p:bgPr>
        <a:solidFill>
          <a:schemeClr val="accent1"/>
        </a:solidFill>
        <a:effectLst/>
      </p:bgPr>
    </p:bg>
    <p:spTree>
      <p:nvGrpSpPr>
        <p:cNvPr id="1" name=""/>
        <p:cNvGrpSpPr/>
        <p:nvPr/>
      </p:nvGrpSpPr>
      <p:grpSpPr>
        <a:xfrm>
          <a:off x="0" y="0"/>
          <a:ext cx="0" cy="0"/>
          <a:chOff x="0" y="0"/>
          <a:chExt cx="0" cy="0"/>
        </a:xfrm>
      </p:grpSpPr>
      <p:sp>
        <p:nvSpPr>
          <p:cNvPr id="60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0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0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oze - tekstslide">
    <p:bg>
      <p:bgPr>
        <a:solidFill>
          <a:schemeClr val="accent5"/>
        </a:solidFill>
        <a:effectLst/>
      </p:bgPr>
    </p:bg>
    <p:spTree>
      <p:nvGrpSpPr>
        <p:cNvPr id="1" name=""/>
        <p:cNvGrpSpPr/>
        <p:nvPr/>
      </p:nvGrpSpPr>
      <p:grpSpPr>
        <a:xfrm>
          <a:off x="0" y="0"/>
          <a:ext cx="0" cy="0"/>
          <a:chOff x="0" y="0"/>
          <a:chExt cx="0" cy="0"/>
        </a:xfrm>
      </p:grpSpPr>
      <p:sp>
        <p:nvSpPr>
          <p:cNvPr id="61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1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1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1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eige - tekstslide">
    <p:bg>
      <p:bgPr>
        <a:solidFill>
          <a:schemeClr val="accent4"/>
        </a:solidFill>
        <a:effectLst/>
      </p:bgPr>
    </p:bg>
    <p:spTree>
      <p:nvGrpSpPr>
        <p:cNvPr id="1" name=""/>
        <p:cNvGrpSpPr/>
        <p:nvPr/>
      </p:nvGrpSpPr>
      <p:grpSpPr>
        <a:xfrm>
          <a:off x="0" y="0"/>
          <a:ext cx="0" cy="0"/>
          <a:chOff x="0" y="0"/>
          <a:chExt cx="0" cy="0"/>
        </a:xfrm>
      </p:grpSpPr>
      <p:sp>
        <p:nvSpPr>
          <p:cNvPr id="62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2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2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2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ichtblauw - tekstslide">
    <p:bg>
      <p:bgPr>
        <a:solidFill>
          <a:schemeClr val="accent3"/>
        </a:solidFill>
        <a:effectLst/>
      </p:bgPr>
    </p:bg>
    <p:spTree>
      <p:nvGrpSpPr>
        <p:cNvPr id="1" name=""/>
        <p:cNvGrpSpPr/>
        <p:nvPr/>
      </p:nvGrpSpPr>
      <p:grpSpPr>
        <a:xfrm>
          <a:off x="0" y="0"/>
          <a:ext cx="0" cy="0"/>
          <a:chOff x="0" y="0"/>
          <a:chExt cx="0" cy="0"/>
        </a:xfrm>
      </p:grpSpPr>
      <p:sp>
        <p:nvSpPr>
          <p:cNvPr id="63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3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3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lichtgroen - tekstslide">
    <p:bg>
      <p:bgPr>
        <a:solidFill>
          <a:schemeClr val="accent2"/>
        </a:solidFill>
        <a:effectLst/>
      </p:bgPr>
    </p:bg>
    <p:spTree>
      <p:nvGrpSpPr>
        <p:cNvPr id="1" name=""/>
        <p:cNvGrpSpPr/>
        <p:nvPr/>
      </p:nvGrpSpPr>
      <p:grpSpPr>
        <a:xfrm>
          <a:off x="0" y="0"/>
          <a:ext cx="0" cy="0"/>
          <a:chOff x="0" y="0"/>
          <a:chExt cx="0" cy="0"/>
        </a:xfrm>
      </p:grpSpPr>
      <p:sp>
        <p:nvSpPr>
          <p:cNvPr id="64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4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4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4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uoteslide - full - 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5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ekstslide - grijs">
    <p:bg>
      <p:bgPr>
        <a:solidFill>
          <a:srgbClr val="ECEDED"/>
        </a:solidFill>
        <a:effectLst/>
      </p:bgPr>
    </p:bg>
    <p:spTree>
      <p:nvGrpSpPr>
        <p:cNvPr id="1" name=""/>
        <p:cNvGrpSpPr/>
        <p:nvPr/>
      </p:nvGrpSpPr>
      <p:grpSpPr>
        <a:xfrm>
          <a:off x="0" y="0"/>
          <a:ext cx="0" cy="0"/>
          <a:chOff x="0" y="0"/>
          <a:chExt cx="0" cy="0"/>
        </a:xfrm>
      </p:grpSpPr>
      <p:sp>
        <p:nvSpPr>
          <p:cNvPr id="65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56"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5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5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grafiekslide - grijs">
    <p:bg>
      <p:bgPr>
        <a:solidFill>
          <a:srgbClr val="ECEDED"/>
        </a:solidFill>
        <a:effectLst/>
      </p:bgPr>
    </p:bg>
    <p:spTree>
      <p:nvGrpSpPr>
        <p:cNvPr id="1" name=""/>
        <p:cNvGrpSpPr/>
        <p:nvPr/>
      </p:nvGrpSpPr>
      <p:grpSpPr>
        <a:xfrm>
          <a:off x="0" y="0"/>
          <a:ext cx="0" cy="0"/>
          <a:chOff x="0" y="0"/>
          <a:chExt cx="0" cy="0"/>
        </a:xfrm>
      </p:grpSpPr>
      <p:sp>
        <p:nvSpPr>
          <p:cNvPr id="66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6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abelside - grijs">
    <p:bg>
      <p:bgPr>
        <a:solidFill>
          <a:srgbClr val="ECEDED"/>
        </a:solidFill>
        <a:effectLst/>
      </p:bgPr>
    </p:bg>
    <p:spTree>
      <p:nvGrpSpPr>
        <p:cNvPr id="1" name=""/>
        <p:cNvGrpSpPr/>
        <p:nvPr/>
      </p:nvGrpSpPr>
      <p:grpSpPr>
        <a:xfrm>
          <a:off x="0" y="0"/>
          <a:ext cx="0" cy="0"/>
          <a:chOff x="0" y="0"/>
          <a:chExt cx="0" cy="0"/>
        </a:xfrm>
      </p:grpSpPr>
      <p:sp>
        <p:nvSpPr>
          <p:cNvPr id="67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7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7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oranje - tekstslide + kader rechts">
    <p:bg>
      <p:bgPr>
        <a:solidFill>
          <a:srgbClr val="ECEDED"/>
        </a:solidFill>
        <a:effectLst/>
      </p:bgPr>
    </p:bg>
    <p:spTree>
      <p:nvGrpSpPr>
        <p:cNvPr id="1" name=""/>
        <p:cNvGrpSpPr/>
        <p:nvPr/>
      </p:nvGrpSpPr>
      <p:grpSpPr>
        <a:xfrm>
          <a:off x="0" y="0"/>
          <a:ext cx="0" cy="0"/>
          <a:chOff x="0" y="0"/>
          <a:chExt cx="0" cy="0"/>
        </a:xfrm>
      </p:grpSpPr>
      <p:sp>
        <p:nvSpPr>
          <p:cNvPr id="685" name="Rechthoek 6"/>
          <p:cNvSpPr/>
          <p:nvPr/>
        </p:nvSpPr>
        <p:spPr>
          <a:xfrm>
            <a:off x="13436601" y="0"/>
            <a:ext cx="6667501" cy="11309350"/>
          </a:xfrm>
          <a:prstGeom prst="rect">
            <a:avLst/>
          </a:prstGeom>
          <a:solidFill>
            <a:srgbClr val="EE7F00"/>
          </a:solidFill>
          <a:ln w="12700">
            <a:miter lim="400000"/>
          </a:ln>
        </p:spPr>
        <p:txBody>
          <a:bodyPr lIns="45719" rIns="45719" anchor="ctr"/>
          <a:lstStyle/>
          <a:p>
            <a:pPr algn="ctr">
              <a:defRPr>
                <a:solidFill>
                  <a:srgbClr val="FFFFFF"/>
                </a:solidFill>
              </a:defRPr>
            </a:pPr>
            <a:endParaRPr/>
          </a:p>
        </p:txBody>
      </p:sp>
      <p:sp>
        <p:nvSpPr>
          <p:cNvPr id="68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8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8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69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paars - tekstslide + kader rechts">
    <p:bg>
      <p:bgPr>
        <a:solidFill>
          <a:srgbClr val="ECEDED"/>
        </a:solidFill>
        <a:effectLst/>
      </p:bgPr>
    </p:bg>
    <p:spTree>
      <p:nvGrpSpPr>
        <p:cNvPr id="1" name=""/>
        <p:cNvGrpSpPr/>
        <p:nvPr/>
      </p:nvGrpSpPr>
      <p:grpSpPr>
        <a:xfrm>
          <a:off x="0" y="0"/>
          <a:ext cx="0" cy="0"/>
          <a:chOff x="0" y="0"/>
          <a:chExt cx="0" cy="0"/>
        </a:xfrm>
      </p:grpSpPr>
      <p:sp>
        <p:nvSpPr>
          <p:cNvPr id="697" name="Rechthoek 6"/>
          <p:cNvSpPr/>
          <p:nvPr/>
        </p:nvSpPr>
        <p:spPr>
          <a:xfrm>
            <a:off x="13436601" y="0"/>
            <a:ext cx="6667501" cy="11309350"/>
          </a:xfrm>
          <a:prstGeom prst="rect">
            <a:avLst/>
          </a:prstGeom>
          <a:solidFill>
            <a:srgbClr val="9E6697"/>
          </a:solidFill>
          <a:ln w="12700">
            <a:miter lim="400000"/>
          </a:ln>
        </p:spPr>
        <p:txBody>
          <a:bodyPr lIns="45719" rIns="45719" anchor="ctr"/>
          <a:lstStyle/>
          <a:p>
            <a:pPr algn="ctr">
              <a:defRPr>
                <a:solidFill>
                  <a:srgbClr val="FFFFFF"/>
                </a:solidFill>
              </a:defRPr>
            </a:pPr>
            <a:endParaRPr/>
          </a:p>
        </p:txBody>
      </p:sp>
      <p:sp>
        <p:nvSpPr>
          <p:cNvPr id="69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9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0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0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0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lauw - tekstslide + kader rechts">
    <p:bg>
      <p:bgPr>
        <a:solidFill>
          <a:srgbClr val="ECEDED"/>
        </a:solidFill>
        <a:effectLst/>
      </p:bgPr>
    </p:bg>
    <p:spTree>
      <p:nvGrpSpPr>
        <p:cNvPr id="1" name=""/>
        <p:cNvGrpSpPr/>
        <p:nvPr/>
      </p:nvGrpSpPr>
      <p:grpSpPr>
        <a:xfrm>
          <a:off x="0" y="0"/>
          <a:ext cx="0" cy="0"/>
          <a:chOff x="0" y="0"/>
          <a:chExt cx="0" cy="0"/>
        </a:xfrm>
      </p:grpSpPr>
      <p:sp>
        <p:nvSpPr>
          <p:cNvPr id="709" name="Rechthoek 6"/>
          <p:cNvSpPr/>
          <p:nvPr/>
        </p:nvSpPr>
        <p:spPr>
          <a:xfrm>
            <a:off x="13436601" y="0"/>
            <a:ext cx="6667501" cy="11309350"/>
          </a:xfrm>
          <a:prstGeom prst="rect">
            <a:avLst/>
          </a:prstGeom>
          <a:solidFill>
            <a:srgbClr val="578494"/>
          </a:solidFill>
          <a:ln w="12700">
            <a:miter lim="400000"/>
          </a:ln>
        </p:spPr>
        <p:txBody>
          <a:bodyPr lIns="45719" rIns="45719" anchor="ctr"/>
          <a:lstStyle/>
          <a:p>
            <a:pPr algn="ctr">
              <a:defRPr>
                <a:solidFill>
                  <a:srgbClr val="FFFFFF"/>
                </a:solidFill>
              </a:defRPr>
            </a:pPr>
            <a:endParaRPr/>
          </a:p>
        </p:txBody>
      </p:sp>
      <p:sp>
        <p:nvSpPr>
          <p:cNvPr id="71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1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1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1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1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groen - tekstslide + kader rechts">
    <p:bg>
      <p:bgPr>
        <a:solidFill>
          <a:srgbClr val="ECEDED"/>
        </a:solidFill>
        <a:effectLst/>
      </p:bgPr>
    </p:bg>
    <p:spTree>
      <p:nvGrpSpPr>
        <p:cNvPr id="1" name=""/>
        <p:cNvGrpSpPr/>
        <p:nvPr/>
      </p:nvGrpSpPr>
      <p:grpSpPr>
        <a:xfrm>
          <a:off x="0" y="0"/>
          <a:ext cx="0" cy="0"/>
          <a:chOff x="0" y="0"/>
          <a:chExt cx="0" cy="0"/>
        </a:xfrm>
      </p:grpSpPr>
      <p:sp>
        <p:nvSpPr>
          <p:cNvPr id="721" name="Rechthoek 6"/>
          <p:cNvSpPr/>
          <p:nvPr/>
        </p:nvSpPr>
        <p:spPr>
          <a:xfrm>
            <a:off x="13436601" y="0"/>
            <a:ext cx="6667501" cy="11309350"/>
          </a:xfrm>
          <a:prstGeom prst="rect">
            <a:avLst/>
          </a:prstGeom>
          <a:solidFill>
            <a:schemeClr val="accent6"/>
          </a:solidFill>
          <a:ln w="12700">
            <a:miter lim="400000"/>
          </a:ln>
        </p:spPr>
        <p:txBody>
          <a:bodyPr lIns="45719" rIns="45719" anchor="ctr"/>
          <a:lstStyle/>
          <a:p>
            <a:pPr algn="ctr">
              <a:defRPr>
                <a:solidFill>
                  <a:srgbClr val="FFFFFF"/>
                </a:solidFill>
              </a:defRPr>
            </a:pPr>
            <a:endParaRPr/>
          </a:p>
        </p:txBody>
      </p:sp>
      <p:sp>
        <p:nvSpPr>
          <p:cNvPr id="72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2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2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2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2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geel - tekstslide + kader rechts">
    <p:bg>
      <p:bgPr>
        <a:solidFill>
          <a:srgbClr val="ECEDED"/>
        </a:solidFill>
        <a:effectLst/>
      </p:bgPr>
    </p:bg>
    <p:spTree>
      <p:nvGrpSpPr>
        <p:cNvPr id="1" name=""/>
        <p:cNvGrpSpPr/>
        <p:nvPr/>
      </p:nvGrpSpPr>
      <p:grpSpPr>
        <a:xfrm>
          <a:off x="0" y="0"/>
          <a:ext cx="0" cy="0"/>
          <a:chOff x="0" y="0"/>
          <a:chExt cx="0" cy="0"/>
        </a:xfrm>
      </p:grpSpPr>
      <p:sp>
        <p:nvSpPr>
          <p:cNvPr id="733" name="Rechthoek 6"/>
          <p:cNvSpPr/>
          <p:nvPr/>
        </p:nvSpPr>
        <p:spPr>
          <a:xfrm>
            <a:off x="13436601" y="0"/>
            <a:ext cx="6667501" cy="1130935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734"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3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36"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37"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oze - tekstslide + kader rechts">
    <p:bg>
      <p:bgPr>
        <a:solidFill>
          <a:srgbClr val="ECEDED"/>
        </a:solidFill>
        <a:effectLst/>
      </p:bgPr>
    </p:bg>
    <p:spTree>
      <p:nvGrpSpPr>
        <p:cNvPr id="1" name=""/>
        <p:cNvGrpSpPr/>
        <p:nvPr/>
      </p:nvGrpSpPr>
      <p:grpSpPr>
        <a:xfrm>
          <a:off x="0" y="0"/>
          <a:ext cx="0" cy="0"/>
          <a:chOff x="0" y="0"/>
          <a:chExt cx="0" cy="0"/>
        </a:xfrm>
      </p:grpSpPr>
      <p:sp>
        <p:nvSpPr>
          <p:cNvPr id="745" name="Rechthoek 6"/>
          <p:cNvSpPr/>
          <p:nvPr/>
        </p:nvSpPr>
        <p:spPr>
          <a:xfrm>
            <a:off x="13436601" y="0"/>
            <a:ext cx="6667501" cy="11309350"/>
          </a:xfrm>
          <a:prstGeom prst="rect">
            <a:avLst/>
          </a:prstGeom>
          <a:solidFill>
            <a:schemeClr val="accent5"/>
          </a:solidFill>
          <a:ln w="12700">
            <a:miter lim="400000"/>
          </a:ln>
        </p:spPr>
        <p:txBody>
          <a:bodyPr lIns="45719" rIns="45719" anchor="ctr"/>
          <a:lstStyle/>
          <a:p>
            <a:pPr algn="ctr">
              <a:defRPr>
                <a:solidFill>
                  <a:srgbClr val="FFFFFF"/>
                </a:solidFill>
              </a:defRPr>
            </a:pPr>
            <a:endParaRPr/>
          </a:p>
        </p:txBody>
      </p:sp>
      <p:sp>
        <p:nvSpPr>
          <p:cNvPr id="74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4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4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4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eige - tekstslide + kader rechts">
    <p:bg>
      <p:bgPr>
        <a:solidFill>
          <a:srgbClr val="ECEDED"/>
        </a:solidFill>
        <a:effectLst/>
      </p:bgPr>
    </p:bg>
    <p:spTree>
      <p:nvGrpSpPr>
        <p:cNvPr id="1" name=""/>
        <p:cNvGrpSpPr/>
        <p:nvPr/>
      </p:nvGrpSpPr>
      <p:grpSpPr>
        <a:xfrm>
          <a:off x="0" y="0"/>
          <a:ext cx="0" cy="0"/>
          <a:chOff x="0" y="0"/>
          <a:chExt cx="0" cy="0"/>
        </a:xfrm>
      </p:grpSpPr>
      <p:sp>
        <p:nvSpPr>
          <p:cNvPr id="757" name="Rechthoek 6"/>
          <p:cNvSpPr/>
          <p:nvPr/>
        </p:nvSpPr>
        <p:spPr>
          <a:xfrm>
            <a:off x="13436601" y="0"/>
            <a:ext cx="6667501" cy="1130935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5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5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6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6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6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slide - full - geel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lichtblauw - tekstslide + kader rechts">
    <p:bg>
      <p:bgPr>
        <a:solidFill>
          <a:srgbClr val="ECEDED"/>
        </a:solidFill>
        <a:effectLst/>
      </p:bgPr>
    </p:bg>
    <p:spTree>
      <p:nvGrpSpPr>
        <p:cNvPr id="1" name=""/>
        <p:cNvGrpSpPr/>
        <p:nvPr/>
      </p:nvGrpSpPr>
      <p:grpSpPr>
        <a:xfrm>
          <a:off x="0" y="0"/>
          <a:ext cx="0" cy="0"/>
          <a:chOff x="0" y="0"/>
          <a:chExt cx="0" cy="0"/>
        </a:xfrm>
      </p:grpSpPr>
      <p:sp>
        <p:nvSpPr>
          <p:cNvPr id="769" name="Rechthoek 6"/>
          <p:cNvSpPr/>
          <p:nvPr/>
        </p:nvSpPr>
        <p:spPr>
          <a:xfrm>
            <a:off x="13436601" y="0"/>
            <a:ext cx="6667501" cy="11309350"/>
          </a:xfrm>
          <a:prstGeom prst="rect">
            <a:avLst/>
          </a:prstGeom>
          <a:solidFill>
            <a:schemeClr val="accent3"/>
          </a:solidFill>
          <a:ln w="12700">
            <a:miter lim="400000"/>
          </a:ln>
        </p:spPr>
        <p:txBody>
          <a:bodyPr lIns="45719" rIns="45719" anchor="ctr"/>
          <a:lstStyle/>
          <a:p>
            <a:pPr algn="ctr">
              <a:defRPr>
                <a:solidFill>
                  <a:srgbClr val="FFFFFF"/>
                </a:solidFill>
              </a:defRPr>
            </a:pPr>
            <a:endParaRPr/>
          </a:p>
        </p:txBody>
      </p:sp>
      <p:sp>
        <p:nvSpPr>
          <p:cNvPr id="77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7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7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7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ichtgroen - tekstslide + kader rechts">
    <p:bg>
      <p:bgPr>
        <a:solidFill>
          <a:srgbClr val="ECEDED"/>
        </a:solidFill>
        <a:effectLst/>
      </p:bgPr>
    </p:bg>
    <p:spTree>
      <p:nvGrpSpPr>
        <p:cNvPr id="1" name=""/>
        <p:cNvGrpSpPr/>
        <p:nvPr/>
      </p:nvGrpSpPr>
      <p:grpSpPr>
        <a:xfrm>
          <a:off x="0" y="0"/>
          <a:ext cx="0" cy="0"/>
          <a:chOff x="0" y="0"/>
          <a:chExt cx="0" cy="0"/>
        </a:xfrm>
      </p:grpSpPr>
      <p:sp>
        <p:nvSpPr>
          <p:cNvPr id="781" name="Rechthoek 6"/>
          <p:cNvSpPr/>
          <p:nvPr/>
        </p:nvSpPr>
        <p:spPr>
          <a:xfrm>
            <a:off x="13436601" y="0"/>
            <a:ext cx="6667501" cy="1130935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8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8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8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ekstslide - small img right - grijs">
    <p:bg>
      <p:bgPr>
        <a:solidFill>
          <a:srgbClr val="ECEDED"/>
        </a:solidFill>
        <a:effectLst/>
      </p:bgPr>
    </p:bg>
    <p:spTree>
      <p:nvGrpSpPr>
        <p:cNvPr id="1" name=""/>
        <p:cNvGrpSpPr/>
        <p:nvPr/>
      </p:nvGrpSpPr>
      <p:grpSpPr>
        <a:xfrm>
          <a:off x="0" y="0"/>
          <a:ext cx="0" cy="0"/>
          <a:chOff x="0" y="0"/>
          <a:chExt cx="0" cy="0"/>
        </a:xfrm>
      </p:grpSpPr>
      <p:sp>
        <p:nvSpPr>
          <p:cNvPr id="79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794"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79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96"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797"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oranje - tekstslide - half img right">
    <p:bg>
      <p:bgPr>
        <a:solidFill>
          <a:srgbClr val="EE7F00"/>
        </a:solidFill>
        <a:effectLst/>
      </p:bgPr>
    </p:bg>
    <p:spTree>
      <p:nvGrpSpPr>
        <p:cNvPr id="1" name=""/>
        <p:cNvGrpSpPr/>
        <p:nvPr/>
      </p:nvGrpSpPr>
      <p:grpSpPr>
        <a:xfrm>
          <a:off x="0" y="0"/>
          <a:ext cx="0" cy="0"/>
          <a:chOff x="0" y="0"/>
          <a:chExt cx="0" cy="0"/>
        </a:xfrm>
      </p:grpSpPr>
      <p:sp>
        <p:nvSpPr>
          <p:cNvPr id="80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05"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807"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08"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paars - tekstslide - half img right">
    <p:bg>
      <p:bgPr>
        <a:solidFill>
          <a:srgbClr val="9E6697"/>
        </a:solidFill>
        <a:effectLst/>
      </p:bgPr>
    </p:bg>
    <p:spTree>
      <p:nvGrpSpPr>
        <p:cNvPr id="1" name=""/>
        <p:cNvGrpSpPr/>
        <p:nvPr/>
      </p:nvGrpSpPr>
      <p:grpSpPr>
        <a:xfrm>
          <a:off x="0" y="0"/>
          <a:ext cx="0" cy="0"/>
          <a:chOff x="0" y="0"/>
          <a:chExt cx="0" cy="0"/>
        </a:xfrm>
      </p:grpSpPr>
      <p:sp>
        <p:nvSpPr>
          <p:cNvPr id="81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16"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1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18"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19"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lauw - tekstslide - half img right">
    <p:bg>
      <p:bgPr>
        <a:solidFill>
          <a:srgbClr val="578494"/>
        </a:solidFill>
        <a:effectLst/>
      </p:bgPr>
    </p:bg>
    <p:spTree>
      <p:nvGrpSpPr>
        <p:cNvPr id="1" name=""/>
        <p:cNvGrpSpPr/>
        <p:nvPr/>
      </p:nvGrpSpPr>
      <p:grpSpPr>
        <a:xfrm>
          <a:off x="0" y="0"/>
          <a:ext cx="0" cy="0"/>
          <a:chOff x="0" y="0"/>
          <a:chExt cx="0" cy="0"/>
        </a:xfrm>
      </p:grpSpPr>
      <p:sp>
        <p:nvSpPr>
          <p:cNvPr id="826"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27"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2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29"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30"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groen - tekstslide - half img right">
    <p:bg>
      <p:bgPr>
        <a:solidFill>
          <a:schemeClr val="accent6"/>
        </a:solidFill>
        <a:effectLst/>
      </p:bgPr>
    </p:bg>
    <p:spTree>
      <p:nvGrpSpPr>
        <p:cNvPr id="1" name=""/>
        <p:cNvGrpSpPr/>
        <p:nvPr/>
      </p:nvGrpSpPr>
      <p:grpSpPr>
        <a:xfrm>
          <a:off x="0" y="0"/>
          <a:ext cx="0" cy="0"/>
          <a:chOff x="0" y="0"/>
          <a:chExt cx="0" cy="0"/>
        </a:xfrm>
      </p:grpSpPr>
      <p:sp>
        <p:nvSpPr>
          <p:cNvPr id="83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38"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3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40"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41"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geel - tekstslide - half img right">
    <p:bg>
      <p:bgPr>
        <a:solidFill>
          <a:schemeClr val="accent1"/>
        </a:solidFill>
        <a:effectLst/>
      </p:bgPr>
    </p:bg>
    <p:spTree>
      <p:nvGrpSpPr>
        <p:cNvPr id="1" name=""/>
        <p:cNvGrpSpPr/>
        <p:nvPr/>
      </p:nvGrpSpPr>
      <p:grpSpPr>
        <a:xfrm>
          <a:off x="0" y="0"/>
          <a:ext cx="0" cy="0"/>
          <a:chOff x="0" y="0"/>
          <a:chExt cx="0" cy="0"/>
        </a:xfrm>
      </p:grpSpPr>
      <p:sp>
        <p:nvSpPr>
          <p:cNvPr id="84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49"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50"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51"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52"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roze - tekstslide - half img right">
    <p:bg>
      <p:bgPr>
        <a:solidFill>
          <a:schemeClr val="accent5"/>
        </a:solidFill>
        <a:effectLst/>
      </p:bgPr>
    </p:bg>
    <p:spTree>
      <p:nvGrpSpPr>
        <p:cNvPr id="1" name=""/>
        <p:cNvGrpSpPr/>
        <p:nvPr/>
      </p:nvGrpSpPr>
      <p:grpSpPr>
        <a:xfrm>
          <a:off x="0" y="0"/>
          <a:ext cx="0" cy="0"/>
          <a:chOff x="0" y="0"/>
          <a:chExt cx="0" cy="0"/>
        </a:xfrm>
      </p:grpSpPr>
      <p:sp>
        <p:nvSpPr>
          <p:cNvPr id="85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60"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6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2"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63"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beige - tekstslide - half img right">
    <p:bg>
      <p:bgPr>
        <a:solidFill>
          <a:schemeClr val="accent4"/>
        </a:solidFill>
        <a:effectLst/>
      </p:bgPr>
    </p:bg>
    <p:spTree>
      <p:nvGrpSpPr>
        <p:cNvPr id="1" name=""/>
        <p:cNvGrpSpPr/>
        <p:nvPr/>
      </p:nvGrpSpPr>
      <p:grpSpPr>
        <a:xfrm>
          <a:off x="0" y="0"/>
          <a:ext cx="0" cy="0"/>
          <a:chOff x="0" y="0"/>
          <a:chExt cx="0" cy="0"/>
        </a:xfrm>
      </p:grpSpPr>
      <p:sp>
        <p:nvSpPr>
          <p:cNvPr id="870"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71"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7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73"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74"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slide - full - roz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lichtblauw - tekstslide - half img right">
    <p:bg>
      <p:bgPr>
        <a:solidFill>
          <a:schemeClr val="accent3"/>
        </a:solidFill>
        <a:effectLst/>
      </p:bgPr>
    </p:bg>
    <p:spTree>
      <p:nvGrpSpPr>
        <p:cNvPr id="1" name=""/>
        <p:cNvGrpSpPr/>
        <p:nvPr/>
      </p:nvGrpSpPr>
      <p:grpSpPr>
        <a:xfrm>
          <a:off x="0" y="0"/>
          <a:ext cx="0" cy="0"/>
          <a:chOff x="0" y="0"/>
          <a:chExt cx="0" cy="0"/>
        </a:xfrm>
      </p:grpSpPr>
      <p:sp>
        <p:nvSpPr>
          <p:cNvPr id="88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82"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84"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85"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ichtgroen - tekstslide - half img right">
    <p:bg>
      <p:bgPr>
        <a:solidFill>
          <a:schemeClr val="accent2"/>
        </a:solidFill>
        <a:effectLst/>
      </p:bgPr>
    </p:bg>
    <p:spTree>
      <p:nvGrpSpPr>
        <p:cNvPr id="1" name=""/>
        <p:cNvGrpSpPr/>
        <p:nvPr/>
      </p:nvGrpSpPr>
      <p:grpSpPr>
        <a:xfrm>
          <a:off x="0" y="0"/>
          <a:ext cx="0" cy="0"/>
          <a:chOff x="0" y="0"/>
          <a:chExt cx="0" cy="0"/>
        </a:xfrm>
      </p:grpSpPr>
      <p:sp>
        <p:nvSpPr>
          <p:cNvPr id="89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93"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95"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96"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Leeg">
    <p:bg>
      <p:bgPr>
        <a:solidFill>
          <a:srgbClr val="FFFFFF"/>
        </a:solidFill>
        <a:effectLst/>
      </p:bgPr>
    </p:bg>
    <p:spTree>
      <p:nvGrpSpPr>
        <p:cNvPr id="1" name=""/>
        <p:cNvGrpSpPr/>
        <p:nvPr/>
      </p:nvGrpSpPr>
      <p:grpSpPr>
        <a:xfrm>
          <a:off x="0" y="0"/>
          <a:ext cx="0" cy="0"/>
          <a:chOff x="0" y="0"/>
          <a:chExt cx="0" cy="0"/>
        </a:xfrm>
      </p:grpSpPr>
      <p:sp>
        <p:nvSpPr>
          <p:cNvPr id="912" name="Dianummer"/>
          <p:cNvSpPr txBox="1">
            <a:spLocks noGrp="1"/>
          </p:cNvSpPr>
          <p:nvPr>
            <p:ph type="sldNum" sz="quarter" idx="2"/>
          </p:nvPr>
        </p:nvSpPr>
        <p:spPr>
          <a:xfrm>
            <a:off x="9838247" y="10721660"/>
            <a:ext cx="412889" cy="422540"/>
          </a:xfrm>
          <a:prstGeom prst="rect">
            <a:avLst/>
          </a:prstGeom>
        </p:spPr>
        <p:txBody>
          <a:bodyPr lIns="58869" tIns="58869" rIns="58869" bIns="58869"/>
          <a:lstStyle>
            <a:lvl1pPr algn="ctr" defTabSz="677002">
              <a:defRPr sz="20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29EB64-8436-6F21-FB2E-1B348E379324}"/>
              </a:ext>
            </a:extLst>
          </p:cNvPr>
          <p:cNvSpPr>
            <a:spLocks noGrp="1"/>
          </p:cNvSpPr>
          <p:nvPr>
            <p:ph type="ctrTitle"/>
          </p:nvPr>
        </p:nvSpPr>
        <p:spPr>
          <a:xfrm>
            <a:off x="2513013" y="1849820"/>
            <a:ext cx="15078075" cy="3935119"/>
          </a:xfrm>
        </p:spPr>
        <p:txBody>
          <a:bodyPr anchor="b"/>
          <a:lstStyle>
            <a:lvl1pPr algn="ctr">
              <a:defRPr sz="9889"/>
            </a:lvl1pPr>
          </a:lstStyle>
          <a:p>
            <a:r>
              <a:rPr lang="nl-NL"/>
              <a:t>Klik om stijl te bewerken</a:t>
            </a:r>
          </a:p>
        </p:txBody>
      </p:sp>
      <p:sp>
        <p:nvSpPr>
          <p:cNvPr id="3" name="Ondertitel 2">
            <a:extLst>
              <a:ext uri="{FF2B5EF4-FFF2-40B4-BE49-F238E27FC236}">
                <a16:creationId xmlns:a16="http://schemas.microsoft.com/office/drawing/2014/main" id="{BC89DB0D-68D1-D45A-44A6-BAF0CA3C693B}"/>
              </a:ext>
            </a:extLst>
          </p:cNvPr>
          <p:cNvSpPr>
            <a:spLocks noGrp="1"/>
          </p:cNvSpPr>
          <p:nvPr>
            <p:ph type="subTitle" idx="1"/>
          </p:nvPr>
        </p:nvSpPr>
        <p:spPr>
          <a:xfrm>
            <a:off x="2513013" y="5936692"/>
            <a:ext cx="15078075" cy="2728941"/>
          </a:xfrm>
        </p:spPr>
        <p:txBody>
          <a:bodyPr/>
          <a:lstStyle>
            <a:lvl1pPr marL="0" indent="0" algn="ctr">
              <a:buNone/>
              <a:defRPr sz="3955"/>
            </a:lvl1pPr>
            <a:lvl2pPr marL="753511" indent="0" algn="ctr">
              <a:buNone/>
              <a:defRPr sz="3296"/>
            </a:lvl2pPr>
            <a:lvl3pPr marL="1507023" indent="0" algn="ctr">
              <a:buNone/>
              <a:defRPr sz="2967"/>
            </a:lvl3pPr>
            <a:lvl4pPr marL="2260534" indent="0" algn="ctr">
              <a:buNone/>
              <a:defRPr sz="2637"/>
            </a:lvl4pPr>
            <a:lvl5pPr marL="3014045" indent="0" algn="ctr">
              <a:buNone/>
              <a:defRPr sz="2637"/>
            </a:lvl5pPr>
            <a:lvl6pPr marL="3767557" indent="0" algn="ctr">
              <a:buNone/>
              <a:defRPr sz="2637"/>
            </a:lvl6pPr>
            <a:lvl7pPr marL="4521068" indent="0" algn="ctr">
              <a:buNone/>
              <a:defRPr sz="2637"/>
            </a:lvl7pPr>
            <a:lvl8pPr marL="5274579" indent="0" algn="ctr">
              <a:buNone/>
              <a:defRPr sz="2637"/>
            </a:lvl8pPr>
            <a:lvl9pPr marL="6028091" indent="0" algn="ctr">
              <a:buNone/>
              <a:defRPr sz="2637"/>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64E0ABB-63CC-897D-7672-C0CABBF96867}"/>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642B9D7A-0CEF-3057-114F-133ADE99509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87A1F1-4F7E-12C9-83B4-21EF170F60B8}"/>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2625193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243003-C31A-1D93-936F-EBA96BF97E2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001D83D-08D0-FE0E-4D07-51A6512AAA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4E9EAC-D02C-F5CB-3A62-B4A2891CA0BA}"/>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6A459170-22A0-0952-03EE-5ADA09E30D9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27C3364-34E3-8655-5CAA-7D4D129D9A3A}"/>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00269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E01E-CBCF-E2AA-4C65-06FBBF442F26}"/>
              </a:ext>
            </a:extLst>
          </p:cNvPr>
          <p:cNvSpPr>
            <a:spLocks noGrp="1"/>
          </p:cNvSpPr>
          <p:nvPr>
            <p:ph type="title"/>
          </p:nvPr>
        </p:nvSpPr>
        <p:spPr>
          <a:xfrm>
            <a:off x="1371686" y="2817902"/>
            <a:ext cx="17339786" cy="4701733"/>
          </a:xfrm>
        </p:spPr>
        <p:txBody>
          <a:bodyPr anchor="b"/>
          <a:lstStyle>
            <a:lvl1pPr>
              <a:defRPr sz="9889"/>
            </a:lvl1pPr>
          </a:lstStyle>
          <a:p>
            <a:r>
              <a:rPr lang="nl-NL"/>
              <a:t>Klik om stijl te bewerken</a:t>
            </a:r>
          </a:p>
        </p:txBody>
      </p:sp>
      <p:sp>
        <p:nvSpPr>
          <p:cNvPr id="3" name="Tijdelijke aanduiding voor tekst 2">
            <a:extLst>
              <a:ext uri="{FF2B5EF4-FFF2-40B4-BE49-F238E27FC236}">
                <a16:creationId xmlns:a16="http://schemas.microsoft.com/office/drawing/2014/main" id="{6E8C36B4-C716-84D1-716A-22B4B83E075E}"/>
              </a:ext>
            </a:extLst>
          </p:cNvPr>
          <p:cNvSpPr>
            <a:spLocks noGrp="1"/>
          </p:cNvSpPr>
          <p:nvPr>
            <p:ph type="body" idx="1"/>
          </p:nvPr>
        </p:nvSpPr>
        <p:spPr>
          <a:xfrm>
            <a:off x="1371686" y="7564116"/>
            <a:ext cx="17339786" cy="2472530"/>
          </a:xfrm>
        </p:spPr>
        <p:txBody>
          <a:bodyPr/>
          <a:lstStyle>
            <a:lvl1pPr marL="0" indent="0">
              <a:buNone/>
              <a:defRPr sz="3955">
                <a:solidFill>
                  <a:schemeClr val="tx1">
                    <a:tint val="75000"/>
                  </a:schemeClr>
                </a:solidFill>
              </a:defRPr>
            </a:lvl1pPr>
            <a:lvl2pPr marL="753511" indent="0">
              <a:buNone/>
              <a:defRPr sz="3296">
                <a:solidFill>
                  <a:schemeClr val="tx1">
                    <a:tint val="75000"/>
                  </a:schemeClr>
                </a:solidFill>
              </a:defRPr>
            </a:lvl2pPr>
            <a:lvl3pPr marL="1507023" indent="0">
              <a:buNone/>
              <a:defRPr sz="2967">
                <a:solidFill>
                  <a:schemeClr val="tx1">
                    <a:tint val="75000"/>
                  </a:schemeClr>
                </a:solidFill>
              </a:defRPr>
            </a:lvl3pPr>
            <a:lvl4pPr marL="2260534" indent="0">
              <a:buNone/>
              <a:defRPr sz="2637">
                <a:solidFill>
                  <a:schemeClr val="tx1">
                    <a:tint val="75000"/>
                  </a:schemeClr>
                </a:solidFill>
              </a:defRPr>
            </a:lvl4pPr>
            <a:lvl5pPr marL="3014045" indent="0">
              <a:buNone/>
              <a:defRPr sz="2637">
                <a:solidFill>
                  <a:schemeClr val="tx1">
                    <a:tint val="75000"/>
                  </a:schemeClr>
                </a:solidFill>
              </a:defRPr>
            </a:lvl5pPr>
            <a:lvl6pPr marL="3767557" indent="0">
              <a:buNone/>
              <a:defRPr sz="2637">
                <a:solidFill>
                  <a:schemeClr val="tx1">
                    <a:tint val="75000"/>
                  </a:schemeClr>
                </a:solidFill>
              </a:defRPr>
            </a:lvl6pPr>
            <a:lvl7pPr marL="4521068" indent="0">
              <a:buNone/>
              <a:defRPr sz="2637">
                <a:solidFill>
                  <a:schemeClr val="tx1">
                    <a:tint val="75000"/>
                  </a:schemeClr>
                </a:solidFill>
              </a:defRPr>
            </a:lvl7pPr>
            <a:lvl8pPr marL="5274579" indent="0">
              <a:buNone/>
              <a:defRPr sz="2637">
                <a:solidFill>
                  <a:schemeClr val="tx1">
                    <a:tint val="75000"/>
                  </a:schemeClr>
                </a:solidFill>
              </a:defRPr>
            </a:lvl8pPr>
            <a:lvl9pPr marL="6028091" indent="0">
              <a:buNone/>
              <a:defRPr sz="2637">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D8E9518-2E24-3DCC-F3C4-C6EFA9657C7F}"/>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6D6B5BA8-55A2-8E09-0DF5-EDCE7CEDBA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386295C-52E4-C488-5A1E-660125C07E51}"/>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4273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3D05A-F092-62D3-D087-B4E8F16CC22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D547F99-034F-1A79-7F42-234DA6779D83}"/>
              </a:ext>
            </a:extLst>
          </p:cNvPr>
          <p:cNvSpPr>
            <a:spLocks noGrp="1"/>
          </p:cNvSpPr>
          <p:nvPr>
            <p:ph sz="half" idx="1"/>
          </p:nvPr>
        </p:nvSpPr>
        <p:spPr>
          <a:xfrm>
            <a:off x="1382157"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1F7566A-8DEF-1ADE-D601-CC83BC337540}"/>
              </a:ext>
            </a:extLst>
          </p:cNvPr>
          <p:cNvSpPr>
            <a:spLocks noGrp="1"/>
          </p:cNvSpPr>
          <p:nvPr>
            <p:ph sz="half" idx="2"/>
          </p:nvPr>
        </p:nvSpPr>
        <p:spPr>
          <a:xfrm>
            <a:off x="10177700"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08B12C2-9C68-14F0-0CE2-E0808CF8659D}"/>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6" name="Tijdelijke aanduiding voor voettekst 5">
            <a:extLst>
              <a:ext uri="{FF2B5EF4-FFF2-40B4-BE49-F238E27FC236}">
                <a16:creationId xmlns:a16="http://schemas.microsoft.com/office/drawing/2014/main" id="{9A7426FF-82C6-E8E0-895A-F62B1FA311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DDEAA0-AA9C-E932-98E1-AEA2CCD2EF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996550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776D08-1F69-EFBC-3677-6C7DAF4E2B02}"/>
              </a:ext>
            </a:extLst>
          </p:cNvPr>
          <p:cNvSpPr>
            <a:spLocks noGrp="1"/>
          </p:cNvSpPr>
          <p:nvPr>
            <p:ph type="title"/>
          </p:nvPr>
        </p:nvSpPr>
        <p:spPr>
          <a:xfrm>
            <a:off x="1384776" y="601781"/>
            <a:ext cx="17339786" cy="2184724"/>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66A561F0-EFD8-012D-3324-A4F74562F69D}"/>
              </a:ext>
            </a:extLst>
          </p:cNvPr>
          <p:cNvSpPr>
            <a:spLocks noGrp="1"/>
          </p:cNvSpPr>
          <p:nvPr>
            <p:ph type="body" idx="1"/>
          </p:nvPr>
        </p:nvSpPr>
        <p:spPr>
          <a:xfrm>
            <a:off x="1384776" y="2770806"/>
            <a:ext cx="8504976"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05B29E1-7A1C-93B2-9351-D57873A95373}"/>
              </a:ext>
            </a:extLst>
          </p:cNvPr>
          <p:cNvSpPr>
            <a:spLocks noGrp="1"/>
          </p:cNvSpPr>
          <p:nvPr>
            <p:ph sz="half" idx="2"/>
          </p:nvPr>
        </p:nvSpPr>
        <p:spPr>
          <a:xfrm>
            <a:off x="1384776" y="4128735"/>
            <a:ext cx="8504976"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C3C9827-DAB5-76C5-8EA1-1ECB4280CF29}"/>
              </a:ext>
            </a:extLst>
          </p:cNvPr>
          <p:cNvSpPr>
            <a:spLocks noGrp="1"/>
          </p:cNvSpPr>
          <p:nvPr>
            <p:ph type="body" sz="quarter" idx="3"/>
          </p:nvPr>
        </p:nvSpPr>
        <p:spPr>
          <a:xfrm>
            <a:off x="10177701" y="2770806"/>
            <a:ext cx="8546861"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4A27D55-105A-E5D8-C269-BB320B07C5D0}"/>
              </a:ext>
            </a:extLst>
          </p:cNvPr>
          <p:cNvSpPr>
            <a:spLocks noGrp="1"/>
          </p:cNvSpPr>
          <p:nvPr>
            <p:ph sz="quarter" idx="4"/>
          </p:nvPr>
        </p:nvSpPr>
        <p:spPr>
          <a:xfrm>
            <a:off x="10177701" y="4128735"/>
            <a:ext cx="8546861"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FDEAF80C-F4A4-C01F-E919-625F4BF5622B}"/>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8" name="Tijdelijke aanduiding voor voettekst 7">
            <a:extLst>
              <a:ext uri="{FF2B5EF4-FFF2-40B4-BE49-F238E27FC236}">
                <a16:creationId xmlns:a16="http://schemas.microsoft.com/office/drawing/2014/main" id="{A330585B-5696-259E-30D8-A421CAC1CE03}"/>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EC00F978-2975-A7AB-52B4-B64DE59763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7464083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464150-9ABC-A06A-7F3F-24E56E1E8C9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FF6988A9-BA5D-59C8-F912-B75527DA637E}"/>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4" name="Tijdelijke aanduiding voor voettekst 3">
            <a:extLst>
              <a:ext uri="{FF2B5EF4-FFF2-40B4-BE49-F238E27FC236}">
                <a16:creationId xmlns:a16="http://schemas.microsoft.com/office/drawing/2014/main" id="{79F714B7-2032-9C22-0B99-D26FD169D68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3DDB262-54CC-383C-369A-29A308AD77F5}"/>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6159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D7077-0F59-0C08-24DB-C9252AF1F504}"/>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3" name="Tijdelijke aanduiding voor voettekst 2">
            <a:extLst>
              <a:ext uri="{FF2B5EF4-FFF2-40B4-BE49-F238E27FC236}">
                <a16:creationId xmlns:a16="http://schemas.microsoft.com/office/drawing/2014/main" id="{D14B27FF-C9E7-C8B6-C16A-A736CB89931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FF99652-C3A8-3B4F-2EF1-D8840AD18832}"/>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24928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slide - full - beig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8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55DD2-A35F-7F42-0163-B3E170C719BC}"/>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inhoud 2">
            <a:extLst>
              <a:ext uri="{FF2B5EF4-FFF2-40B4-BE49-F238E27FC236}">
                <a16:creationId xmlns:a16="http://schemas.microsoft.com/office/drawing/2014/main" id="{D9ACBAB3-F2D8-BEDA-3FC8-A1A5F38F6576}"/>
              </a:ext>
            </a:extLst>
          </p:cNvPr>
          <p:cNvSpPr>
            <a:spLocks noGrp="1"/>
          </p:cNvSpPr>
          <p:nvPr>
            <p:ph idx="1"/>
          </p:nvPr>
        </p:nvSpPr>
        <p:spPr>
          <a:xfrm>
            <a:off x="8546861" y="1627424"/>
            <a:ext cx="10177701" cy="8032456"/>
          </a:xfrm>
        </p:spPr>
        <p:txBody>
          <a:bodyPr/>
          <a:lstStyle>
            <a:lvl1pPr>
              <a:defRPr sz="5274"/>
            </a:lvl1pPr>
            <a:lvl2pPr>
              <a:defRPr sz="4615"/>
            </a:lvl2pPr>
            <a:lvl3pPr>
              <a:defRPr sz="3955"/>
            </a:lvl3pPr>
            <a:lvl4pPr>
              <a:defRPr sz="3296"/>
            </a:lvl4pPr>
            <a:lvl5pPr>
              <a:defRPr sz="3296"/>
            </a:lvl5pPr>
            <a:lvl6pPr>
              <a:defRPr sz="3296"/>
            </a:lvl6pPr>
            <a:lvl7pPr>
              <a:defRPr sz="3296"/>
            </a:lvl7pPr>
            <a:lvl8pPr>
              <a:defRPr sz="3296"/>
            </a:lvl8pPr>
            <a:lvl9pPr>
              <a:defRPr sz="3296"/>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F64A6A8D-8AF4-D04A-597A-27E222BA4AC1}"/>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7389B10-F358-9FB5-E600-89F9FD929F13}"/>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6" name="Tijdelijke aanduiding voor voettekst 5">
            <a:extLst>
              <a:ext uri="{FF2B5EF4-FFF2-40B4-BE49-F238E27FC236}">
                <a16:creationId xmlns:a16="http://schemas.microsoft.com/office/drawing/2014/main" id="{0C4E9356-8EDE-88B6-C79E-E3449FD98C8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4B209AE-B6F1-50E8-13DC-9AB35E89D4AC}"/>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6400216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A1AD1-A805-8CD8-8030-21C9C736FF2F}"/>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afbeelding 2">
            <a:extLst>
              <a:ext uri="{FF2B5EF4-FFF2-40B4-BE49-F238E27FC236}">
                <a16:creationId xmlns:a16="http://schemas.microsoft.com/office/drawing/2014/main" id="{A5E9C4AB-78D7-3B2A-1D60-5D17AB1A7340}"/>
              </a:ext>
            </a:extLst>
          </p:cNvPr>
          <p:cNvSpPr>
            <a:spLocks noGrp="1"/>
          </p:cNvSpPr>
          <p:nvPr>
            <p:ph type="pic" idx="1"/>
          </p:nvPr>
        </p:nvSpPr>
        <p:spPr>
          <a:xfrm>
            <a:off x="8546861" y="1627424"/>
            <a:ext cx="10177701" cy="8032456"/>
          </a:xfrm>
        </p:spPr>
        <p:txBody>
          <a:bodyPr/>
          <a:lstStyle>
            <a:lvl1pPr marL="0" indent="0">
              <a:buNone/>
              <a:defRPr sz="5274"/>
            </a:lvl1pPr>
            <a:lvl2pPr marL="753511" indent="0">
              <a:buNone/>
              <a:defRPr sz="4615"/>
            </a:lvl2pPr>
            <a:lvl3pPr marL="1507023" indent="0">
              <a:buNone/>
              <a:defRPr sz="3955"/>
            </a:lvl3pPr>
            <a:lvl4pPr marL="2260534" indent="0">
              <a:buNone/>
              <a:defRPr sz="3296"/>
            </a:lvl4pPr>
            <a:lvl5pPr marL="3014045" indent="0">
              <a:buNone/>
              <a:defRPr sz="3296"/>
            </a:lvl5pPr>
            <a:lvl6pPr marL="3767557" indent="0">
              <a:buNone/>
              <a:defRPr sz="3296"/>
            </a:lvl6pPr>
            <a:lvl7pPr marL="4521068" indent="0">
              <a:buNone/>
              <a:defRPr sz="3296"/>
            </a:lvl7pPr>
            <a:lvl8pPr marL="5274579" indent="0">
              <a:buNone/>
              <a:defRPr sz="3296"/>
            </a:lvl8pPr>
            <a:lvl9pPr marL="6028091" indent="0">
              <a:buNone/>
              <a:defRPr sz="3296"/>
            </a:lvl9pPr>
          </a:lstStyle>
          <a:p>
            <a:endParaRPr lang="nl-NL"/>
          </a:p>
        </p:txBody>
      </p:sp>
      <p:sp>
        <p:nvSpPr>
          <p:cNvPr id="4" name="Tijdelijke aanduiding voor tekst 3">
            <a:extLst>
              <a:ext uri="{FF2B5EF4-FFF2-40B4-BE49-F238E27FC236}">
                <a16:creationId xmlns:a16="http://schemas.microsoft.com/office/drawing/2014/main" id="{99603701-4CE3-E9A0-3B99-2EF076ACA249}"/>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5FFAD66-9E3B-387F-B218-CF4E2AFB93C6}"/>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6" name="Tijdelijke aanduiding voor voettekst 5">
            <a:extLst>
              <a:ext uri="{FF2B5EF4-FFF2-40B4-BE49-F238E27FC236}">
                <a16:creationId xmlns:a16="http://schemas.microsoft.com/office/drawing/2014/main" id="{0144F079-69FA-CB5F-4902-969061CB7E2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4AC225-48AA-B323-2573-DB81C0B6FCEE}"/>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4112347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00266A-B7EE-9D6B-EDF7-7D87AA03EF03}"/>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DD6A933-B10F-1783-CE9F-7D9786A57C4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EA5FB9D-55B4-DD45-DD8A-987C22EBE6D7}"/>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A7E16B8A-0EAF-C8F7-3955-6002FE576D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967F36-08C5-08C0-19D5-928733F86544}"/>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908248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FB841EF-ED24-CE9A-5D06-DB86C9E021CE}"/>
              </a:ext>
            </a:extLst>
          </p:cNvPr>
          <p:cNvSpPr>
            <a:spLocks noGrp="1"/>
          </p:cNvSpPr>
          <p:nvPr>
            <p:ph type="title" orient="vert"/>
          </p:nvPr>
        </p:nvSpPr>
        <p:spPr>
          <a:xfrm>
            <a:off x="14386996" y="601780"/>
            <a:ext cx="4334947" cy="9578770"/>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3E835C00-EC2A-CB78-A63F-C387EC1D0B02}"/>
              </a:ext>
            </a:extLst>
          </p:cNvPr>
          <p:cNvSpPr>
            <a:spLocks noGrp="1"/>
          </p:cNvSpPr>
          <p:nvPr>
            <p:ph type="body" orient="vert" idx="1"/>
          </p:nvPr>
        </p:nvSpPr>
        <p:spPr>
          <a:xfrm>
            <a:off x="1382157" y="601780"/>
            <a:ext cx="12753538" cy="957877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09465AE-9F71-7770-26ED-E87F68082518}"/>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C620803D-AF17-E2C9-22BA-2812D04C228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CF5A2FE-5561-1BAF-BC2B-495C733554F7}"/>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557482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729107384"/>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jpe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2.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4"/>
          <a:srcRect/>
          <a:stretch>
            <a:fillRect/>
          </a:stretch>
        </a:blipFill>
        <a:effectLst/>
      </p:bgPr>
    </p:bg>
    <p:spTree>
      <p:nvGrpSpPr>
        <p:cNvPr id="1" name=""/>
        <p:cNvGrpSpPr/>
        <p:nvPr/>
      </p:nvGrpSpPr>
      <p:grpSpPr>
        <a:xfrm>
          <a:off x="0" y="0"/>
          <a:ext cx="0" cy="0"/>
          <a:chOff x="0" y="0"/>
          <a:chExt cx="0" cy="0"/>
        </a:xfrm>
      </p:grpSpPr>
      <p:sp>
        <p:nvSpPr>
          <p:cNvPr id="2" name="Vrije vorm: vorm 22"/>
          <p:cNvSpPr/>
          <p:nvPr/>
        </p:nvSpPr>
        <p:spPr>
          <a:xfrm>
            <a:off x="7346949" y="4780927"/>
            <a:ext cx="1738839" cy="1746414"/>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7"/>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 name="Vrije vorm: vorm 23"/>
          <p:cNvSpPr/>
          <p:nvPr/>
        </p:nvSpPr>
        <p:spPr>
          <a:xfrm>
            <a:off x="9383890" y="5210495"/>
            <a:ext cx="3373761" cy="887275"/>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FFFFFF"/>
          </a:solidFill>
          <a:ln w="12700">
            <a:miter lim="400000"/>
          </a:ln>
        </p:spPr>
        <p:txBody>
          <a:bodyPr lIns="45719" rIns="45719" anchor="ctr"/>
          <a:lstStyle/>
          <a:p>
            <a:endParaRPr/>
          </a:p>
        </p:txBody>
      </p:sp>
      <p:sp>
        <p:nvSpPr>
          <p:cNvPr id="4" name="Titeltekst"/>
          <p:cNvSpPr txBox="1">
            <a:spLocks noGrp="1"/>
          </p:cNvSpPr>
          <p:nvPr>
            <p:ph type="title"/>
          </p:nvPr>
        </p:nvSpPr>
        <p:spPr>
          <a:xfrm>
            <a:off x="1005205" y="452643"/>
            <a:ext cx="18093690" cy="2184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Titeltekst</a:t>
            </a:r>
          </a:p>
        </p:txBody>
      </p:sp>
      <p:sp>
        <p:nvSpPr>
          <p:cNvPr id="5" name="Hoofdtekst - niveau één…"/>
          <p:cNvSpPr txBox="1">
            <a:spLocks noGrp="1"/>
          </p:cNvSpPr>
          <p:nvPr>
            <p:ph type="body" idx="1"/>
          </p:nvPr>
        </p:nvSpPr>
        <p:spPr>
          <a:xfrm>
            <a:off x="1005205" y="2637366"/>
            <a:ext cx="18093690" cy="8665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 name="Dianummer"/>
          <p:cNvSpPr txBox="1">
            <a:spLocks noGrp="1"/>
          </p:cNvSpPr>
          <p:nvPr>
            <p:ph type="sldNum" sz="quarter" idx="2"/>
          </p:nvPr>
        </p:nvSpPr>
        <p:spPr>
          <a:xfrm>
            <a:off x="9716980" y="10476206"/>
            <a:ext cx="4690958" cy="601781"/>
          </a:xfrm>
          <a:prstGeom prst="rect">
            <a:avLst/>
          </a:prstGeom>
          <a:ln w="12700">
            <a:miter lim="400000"/>
          </a:ln>
        </p:spPr>
        <p:txBody>
          <a:bodyPr wrap="none" lIns="0" tIns="0" rIns="0" bIns="0">
            <a:spAutoFit/>
          </a:bodyPr>
          <a:lstStyle>
            <a:lvl1pPr algn="r">
              <a:defRPr sz="1400"/>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1" r:id="rId82"/>
  </p:sldLayoutIdLst>
  <p:transition spd="med"/>
  <p:txStyles>
    <p:titleStyle>
      <a:lvl1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1pPr>
      <a:lvl2pPr marL="0" marR="0" indent="457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2pPr>
      <a:lvl3pPr marL="0" marR="0" indent="914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3pPr>
      <a:lvl4pPr marL="0" marR="0" indent="1371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4pPr>
      <a:lvl5pPr marL="0" marR="0" indent="18288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5pPr>
      <a:lvl6pPr marL="0" marR="0" indent="22860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6pPr>
      <a:lvl7pPr marL="0" marR="0" indent="2743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7pPr>
      <a:lvl8pPr marL="0" marR="0" indent="3200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8pPr>
      <a:lvl9pPr marL="0" marR="0" indent="3657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D4E94A9-35AD-097A-3A2F-C564D60E0653}"/>
              </a:ext>
            </a:extLst>
          </p:cNvPr>
          <p:cNvSpPr>
            <a:spLocks noGrp="1"/>
          </p:cNvSpPr>
          <p:nvPr>
            <p:ph type="title"/>
          </p:nvPr>
        </p:nvSpPr>
        <p:spPr>
          <a:xfrm>
            <a:off x="1382157" y="601781"/>
            <a:ext cx="17339786" cy="2184724"/>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754E5AA-183E-EF98-A80E-426B8DC24425}"/>
              </a:ext>
            </a:extLst>
          </p:cNvPr>
          <p:cNvSpPr>
            <a:spLocks noGrp="1"/>
          </p:cNvSpPr>
          <p:nvPr>
            <p:ph type="body" idx="1"/>
          </p:nvPr>
        </p:nvSpPr>
        <p:spPr>
          <a:xfrm>
            <a:off x="1382157" y="3008900"/>
            <a:ext cx="17339786" cy="717165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3402A98-EC65-E7D7-E4CD-6EE3EA4AD610}"/>
              </a:ext>
            </a:extLst>
          </p:cNvPr>
          <p:cNvSpPr>
            <a:spLocks noGrp="1"/>
          </p:cNvSpPr>
          <p:nvPr>
            <p:ph type="dt" sz="half" idx="2"/>
          </p:nvPr>
        </p:nvSpPr>
        <p:spPr>
          <a:xfrm>
            <a:off x="1382157" y="10476207"/>
            <a:ext cx="4523423" cy="601780"/>
          </a:xfrm>
          <a:prstGeom prst="rect">
            <a:avLst/>
          </a:prstGeom>
        </p:spPr>
        <p:txBody>
          <a:bodyPr vert="horz" lIns="91440" tIns="45720" rIns="91440" bIns="45720" rtlCol="0" anchor="ctr"/>
          <a:lstStyle>
            <a:lvl1pPr algn="l">
              <a:defRPr sz="1978">
                <a:solidFill>
                  <a:schemeClr val="tx1">
                    <a:tint val="75000"/>
                  </a:schemeClr>
                </a:solidFill>
              </a:defRPr>
            </a:lvl1p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9FBB270B-A44C-DF24-82E7-5BF1284244C2}"/>
              </a:ext>
            </a:extLst>
          </p:cNvPr>
          <p:cNvSpPr>
            <a:spLocks noGrp="1"/>
          </p:cNvSpPr>
          <p:nvPr>
            <p:ph type="ftr" sz="quarter" idx="3"/>
          </p:nvPr>
        </p:nvSpPr>
        <p:spPr>
          <a:xfrm>
            <a:off x="6659483" y="10476207"/>
            <a:ext cx="6785134" cy="601780"/>
          </a:xfrm>
          <a:prstGeom prst="rect">
            <a:avLst/>
          </a:prstGeom>
        </p:spPr>
        <p:txBody>
          <a:bodyPr vert="horz" lIns="91440" tIns="45720" rIns="91440" bIns="45720" rtlCol="0" anchor="ctr"/>
          <a:lstStyle>
            <a:lvl1pPr algn="ctr">
              <a:defRPr sz="1978">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47FA04A0-FE2B-27F5-A79B-BFCBE44D76C6}"/>
              </a:ext>
            </a:extLst>
          </p:cNvPr>
          <p:cNvSpPr>
            <a:spLocks noGrp="1"/>
          </p:cNvSpPr>
          <p:nvPr>
            <p:ph type="sldNum" sz="quarter" idx="4"/>
          </p:nvPr>
        </p:nvSpPr>
        <p:spPr>
          <a:xfrm>
            <a:off x="14198520" y="10476207"/>
            <a:ext cx="4523423" cy="601780"/>
          </a:xfrm>
          <a:prstGeom prst="rect">
            <a:avLst/>
          </a:prstGeom>
        </p:spPr>
        <p:txBody>
          <a:bodyPr vert="horz" lIns="91440" tIns="45720" rIns="91440" bIns="45720" rtlCol="0" anchor="ctr"/>
          <a:lstStyle>
            <a:lvl1pPr algn="r">
              <a:defRPr sz="1978">
                <a:solidFill>
                  <a:schemeClr val="tx1">
                    <a:tint val="75000"/>
                  </a:schemeClr>
                </a:solidFill>
              </a:defRPr>
            </a:lvl1pPr>
          </a:lstStyle>
          <a:p>
            <a:fld id="{9B32780A-5D1B-4F76-8204-36C98CA8B005}" type="slidenum">
              <a:rPr lang="nl-NL" smtClean="0"/>
              <a:t>‹nr.›</a:t>
            </a:fld>
            <a:endParaRPr lang="nl-NL"/>
          </a:p>
        </p:txBody>
      </p:sp>
    </p:spTree>
    <p:extLst>
      <p:ext uri="{BB962C8B-B14F-4D97-AF65-F5344CB8AC3E}">
        <p14:creationId xmlns:p14="http://schemas.microsoft.com/office/powerpoint/2010/main" val="37498776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1507023" rtl="0" eaLnBrk="1" latinLnBrk="0" hangingPunct="1">
        <a:lnSpc>
          <a:spcPct val="90000"/>
        </a:lnSpc>
        <a:spcBef>
          <a:spcPct val="0"/>
        </a:spcBef>
        <a:buNone/>
        <a:defRPr sz="7252" kern="1200">
          <a:solidFill>
            <a:schemeClr val="tx1"/>
          </a:solidFill>
          <a:latin typeface="+mj-lt"/>
          <a:ea typeface="+mj-ea"/>
          <a:cs typeface="+mj-cs"/>
        </a:defRPr>
      </a:lvl1pPr>
    </p:titleStyle>
    <p:bodyStyle>
      <a:lvl1pPr marL="376756" indent="-376756" algn="l" defTabSz="1507023" rtl="0" eaLnBrk="1" latinLnBrk="0" hangingPunct="1">
        <a:lnSpc>
          <a:spcPct val="90000"/>
        </a:lnSpc>
        <a:spcBef>
          <a:spcPts val="1648"/>
        </a:spcBef>
        <a:buFont typeface="Arial" panose="020B0604020202020204" pitchFamily="34" charset="0"/>
        <a:buChar char="•"/>
        <a:defRPr sz="4615" kern="1200">
          <a:solidFill>
            <a:schemeClr val="tx1"/>
          </a:solidFill>
          <a:latin typeface="+mn-lt"/>
          <a:ea typeface="+mn-ea"/>
          <a:cs typeface="+mn-cs"/>
        </a:defRPr>
      </a:lvl1pPr>
      <a:lvl2pPr marL="1130267" indent="-376756" algn="l" defTabSz="1507023" rtl="0" eaLnBrk="1" latinLnBrk="0" hangingPunct="1">
        <a:lnSpc>
          <a:spcPct val="90000"/>
        </a:lnSpc>
        <a:spcBef>
          <a:spcPts val="824"/>
        </a:spcBef>
        <a:buFont typeface="Arial" panose="020B0604020202020204" pitchFamily="34" charset="0"/>
        <a:buChar char="•"/>
        <a:defRPr sz="3955" kern="1200">
          <a:solidFill>
            <a:schemeClr val="tx1"/>
          </a:solidFill>
          <a:latin typeface="+mn-lt"/>
          <a:ea typeface="+mn-ea"/>
          <a:cs typeface="+mn-cs"/>
        </a:defRPr>
      </a:lvl2pPr>
      <a:lvl3pPr marL="1883778" indent="-376756" algn="l" defTabSz="1507023" rtl="0" eaLnBrk="1" latinLnBrk="0" hangingPunct="1">
        <a:lnSpc>
          <a:spcPct val="90000"/>
        </a:lnSpc>
        <a:spcBef>
          <a:spcPts val="824"/>
        </a:spcBef>
        <a:buFont typeface="Arial" panose="020B0604020202020204" pitchFamily="34" charset="0"/>
        <a:buChar char="•"/>
        <a:defRPr sz="3296" kern="1200">
          <a:solidFill>
            <a:schemeClr val="tx1"/>
          </a:solidFill>
          <a:latin typeface="+mn-lt"/>
          <a:ea typeface="+mn-ea"/>
          <a:cs typeface="+mn-cs"/>
        </a:defRPr>
      </a:lvl3pPr>
      <a:lvl4pPr marL="2637290"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4pPr>
      <a:lvl5pPr marL="3390801"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5pPr>
      <a:lvl6pPr marL="4144312"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6pPr>
      <a:lvl7pPr marL="4897824"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7pPr>
      <a:lvl8pPr marL="5651335"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8pPr>
      <a:lvl9pPr marL="6404846"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9pPr>
    </p:bodyStyle>
    <p:otherStyle>
      <a:defPPr>
        <a:defRPr lang="nl-NL"/>
      </a:defPPr>
      <a:lvl1pPr marL="0" algn="l" defTabSz="1507023" rtl="0" eaLnBrk="1" latinLnBrk="0" hangingPunct="1">
        <a:defRPr sz="2967" kern="1200">
          <a:solidFill>
            <a:schemeClr val="tx1"/>
          </a:solidFill>
          <a:latin typeface="+mn-lt"/>
          <a:ea typeface="+mn-ea"/>
          <a:cs typeface="+mn-cs"/>
        </a:defRPr>
      </a:lvl1pPr>
      <a:lvl2pPr marL="753511" algn="l" defTabSz="1507023" rtl="0" eaLnBrk="1" latinLnBrk="0" hangingPunct="1">
        <a:defRPr sz="2967" kern="1200">
          <a:solidFill>
            <a:schemeClr val="tx1"/>
          </a:solidFill>
          <a:latin typeface="+mn-lt"/>
          <a:ea typeface="+mn-ea"/>
          <a:cs typeface="+mn-cs"/>
        </a:defRPr>
      </a:lvl2pPr>
      <a:lvl3pPr marL="1507023" algn="l" defTabSz="1507023" rtl="0" eaLnBrk="1" latinLnBrk="0" hangingPunct="1">
        <a:defRPr sz="2967" kern="1200">
          <a:solidFill>
            <a:schemeClr val="tx1"/>
          </a:solidFill>
          <a:latin typeface="+mn-lt"/>
          <a:ea typeface="+mn-ea"/>
          <a:cs typeface="+mn-cs"/>
        </a:defRPr>
      </a:lvl3pPr>
      <a:lvl4pPr marL="2260534" algn="l" defTabSz="1507023" rtl="0" eaLnBrk="1" latinLnBrk="0" hangingPunct="1">
        <a:defRPr sz="2967" kern="1200">
          <a:solidFill>
            <a:schemeClr val="tx1"/>
          </a:solidFill>
          <a:latin typeface="+mn-lt"/>
          <a:ea typeface="+mn-ea"/>
          <a:cs typeface="+mn-cs"/>
        </a:defRPr>
      </a:lvl4pPr>
      <a:lvl5pPr marL="3014045" algn="l" defTabSz="1507023" rtl="0" eaLnBrk="1" latinLnBrk="0" hangingPunct="1">
        <a:defRPr sz="2967" kern="1200">
          <a:solidFill>
            <a:schemeClr val="tx1"/>
          </a:solidFill>
          <a:latin typeface="+mn-lt"/>
          <a:ea typeface="+mn-ea"/>
          <a:cs typeface="+mn-cs"/>
        </a:defRPr>
      </a:lvl5pPr>
      <a:lvl6pPr marL="3767557" algn="l" defTabSz="1507023" rtl="0" eaLnBrk="1" latinLnBrk="0" hangingPunct="1">
        <a:defRPr sz="2967" kern="1200">
          <a:solidFill>
            <a:schemeClr val="tx1"/>
          </a:solidFill>
          <a:latin typeface="+mn-lt"/>
          <a:ea typeface="+mn-ea"/>
          <a:cs typeface="+mn-cs"/>
        </a:defRPr>
      </a:lvl6pPr>
      <a:lvl7pPr marL="4521068" algn="l" defTabSz="1507023" rtl="0" eaLnBrk="1" latinLnBrk="0" hangingPunct="1">
        <a:defRPr sz="2967" kern="1200">
          <a:solidFill>
            <a:schemeClr val="tx1"/>
          </a:solidFill>
          <a:latin typeface="+mn-lt"/>
          <a:ea typeface="+mn-ea"/>
          <a:cs typeface="+mn-cs"/>
        </a:defRPr>
      </a:lvl7pPr>
      <a:lvl8pPr marL="5274579" algn="l" defTabSz="1507023" rtl="0" eaLnBrk="1" latinLnBrk="0" hangingPunct="1">
        <a:defRPr sz="2967" kern="1200">
          <a:solidFill>
            <a:schemeClr val="tx1"/>
          </a:solidFill>
          <a:latin typeface="+mn-lt"/>
          <a:ea typeface="+mn-ea"/>
          <a:cs typeface="+mn-cs"/>
        </a:defRPr>
      </a:lvl8pPr>
      <a:lvl9pPr marL="6028091" algn="l" defTabSz="1507023" rtl="0" eaLnBrk="1" latinLnBrk="0" hangingPunct="1">
        <a:defRPr sz="29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3" Type="http://schemas.openxmlformats.org/officeDocument/2006/relationships/hyperlink" Target="https://www.llm-book.com/"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hyperlink" Target="https://keras.io/api/keras_nlp/" TargetMode="Externa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73937" y="66387"/>
            <a:ext cx="20251973" cy="11170230"/>
          </a:xfrm>
          <a:prstGeom prst="rect">
            <a:avLst/>
          </a:prstGeom>
          <a:ln w="12700">
            <a:miter lim="400000"/>
          </a:ln>
        </p:spPr>
      </p:pic>
      <p:sp>
        <p:nvSpPr>
          <p:cNvPr id="152" name="Machine Learning…"/>
          <p:cNvSpPr txBox="1"/>
          <p:nvPr/>
        </p:nvSpPr>
        <p:spPr>
          <a:xfrm>
            <a:off x="4940" y="637734"/>
            <a:ext cx="20094224" cy="2097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8870" tIns="58870" rIns="58870" bIns="58870" anchor="ctr">
            <a:spAutoFit/>
          </a:bodyPr>
          <a:lstStyle/>
          <a:p>
            <a:pPr algn="ctr" defTabSz="676983">
              <a:defRPr sz="9000" i="1">
                <a:solidFill>
                  <a:srgbClr val="000000"/>
                </a:solidFill>
                <a:latin typeface="Helvetica"/>
                <a:ea typeface="Helvetica"/>
                <a:cs typeface="Helvetica"/>
                <a:sym typeface="Helvetica"/>
              </a:defRPr>
            </a:pPr>
            <a:r>
              <a:rPr sz="7416" i="1">
                <a:latin typeface="Helvetica"/>
                <a:cs typeface="Helvetica"/>
                <a:sym typeface="Helvetica"/>
              </a:rPr>
              <a:t>Machine Learning </a:t>
            </a:r>
          </a:p>
          <a:p>
            <a:pPr algn="ctr" defTabSz="676983">
              <a:defRPr sz="6600" i="1">
                <a:solidFill>
                  <a:srgbClr val="000000"/>
                </a:solidFill>
                <a:latin typeface="Helvetica"/>
                <a:ea typeface="Helvetica"/>
                <a:cs typeface="Helvetica"/>
                <a:sym typeface="Helvetica"/>
              </a:defRPr>
            </a:pPr>
            <a:r>
              <a:rPr lang="nl-NL" sz="5439" i="1">
                <a:latin typeface="Helvetica"/>
                <a:cs typeface="Helvetica"/>
                <a:sym typeface="Helvetica"/>
              </a:rPr>
              <a:t>8</a:t>
            </a:r>
            <a:r>
              <a:rPr sz="5439" i="1">
                <a:latin typeface="Helvetica"/>
                <a:cs typeface="Helvetica"/>
                <a:sym typeface="Helvetica"/>
              </a:rPr>
              <a:t>. </a:t>
            </a:r>
            <a:r>
              <a:rPr lang="nl-NL" sz="5439" i="1">
                <a:latin typeface="Helvetica"/>
                <a:cs typeface="Helvetica"/>
                <a:sym typeface="Helvetica"/>
              </a:rPr>
              <a:t>taalmodellen</a:t>
            </a:r>
            <a:endParaRPr sz="5439" i="1">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533899-BC45-4C31-35FD-BD460D3C7A12}"/>
              </a:ext>
            </a:extLst>
          </p:cNvPr>
          <p:cNvSpPr>
            <a:spLocks noGrp="1"/>
          </p:cNvSpPr>
          <p:nvPr>
            <p:ph type="title"/>
          </p:nvPr>
        </p:nvSpPr>
        <p:spPr/>
        <p:txBody>
          <a:bodyPr/>
          <a:lstStyle/>
          <a:p>
            <a:r>
              <a:rPr lang="nl-NL"/>
              <a:t>Bronvermelding</a:t>
            </a:r>
          </a:p>
        </p:txBody>
      </p:sp>
      <p:sp>
        <p:nvSpPr>
          <p:cNvPr id="3" name="Tijdelijke aanduiding voor inhoud 2">
            <a:extLst>
              <a:ext uri="{FF2B5EF4-FFF2-40B4-BE49-F238E27FC236}">
                <a16:creationId xmlns:a16="http://schemas.microsoft.com/office/drawing/2014/main" id="{A0C3BFF3-98D6-BA25-34F2-881F41BD40A1}"/>
              </a:ext>
            </a:extLst>
          </p:cNvPr>
          <p:cNvSpPr>
            <a:spLocks noGrp="1"/>
          </p:cNvSpPr>
          <p:nvPr>
            <p:ph idx="1"/>
          </p:nvPr>
        </p:nvSpPr>
        <p:spPr/>
        <p:txBody>
          <a:bodyPr/>
          <a:lstStyle/>
          <a:p>
            <a:r>
              <a:rPr lang="nl-NL"/>
              <a:t>De illustraties in de komende slides komen -tenzij anders vermeld- van deze website van Jay Alammar: </a:t>
            </a:r>
            <a:r>
              <a:rPr lang="nl-NL">
                <a:hlinkClick r:id="rId2"/>
              </a:rPr>
              <a:t>https://jalammar.github.io/illustrated-transformer/</a:t>
            </a:r>
            <a:endParaRPr lang="nl-NL"/>
          </a:p>
          <a:p>
            <a:r>
              <a:rPr lang="nl-NL"/>
              <a:t>Jay Alammar en Maarten Grootendorst hebben recent ook het boek “Hands-on Large Language Models” geschreven: </a:t>
            </a:r>
            <a:r>
              <a:rPr lang="nl-NL">
                <a:hlinkClick r:id="rId3"/>
              </a:rPr>
              <a:t>https://www.llm-book.com/</a:t>
            </a:r>
            <a:endParaRPr lang="nl-NL"/>
          </a:p>
        </p:txBody>
      </p:sp>
      <p:sp>
        <p:nvSpPr>
          <p:cNvPr id="4" name="Wolk 3">
            <a:extLst>
              <a:ext uri="{FF2B5EF4-FFF2-40B4-BE49-F238E27FC236}">
                <a16:creationId xmlns:a16="http://schemas.microsoft.com/office/drawing/2014/main" id="{49FF11FD-0147-90E7-10F2-FEE136D08783}"/>
              </a:ext>
            </a:extLst>
          </p:cNvPr>
          <p:cNvSpPr/>
          <p:nvPr/>
        </p:nvSpPr>
        <p:spPr>
          <a:xfrm>
            <a:off x="5080000" y="6532650"/>
            <a:ext cx="4690533" cy="2455334"/>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5400"/>
              <a:t>Aanrader!</a:t>
            </a:r>
          </a:p>
        </p:txBody>
      </p:sp>
    </p:spTree>
    <p:extLst>
      <p:ext uri="{BB962C8B-B14F-4D97-AF65-F5344CB8AC3E}">
        <p14:creationId xmlns:p14="http://schemas.microsoft.com/office/powerpoint/2010/main" val="5153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4EFA1-E9E8-35E4-0F0F-19381472F5A4}"/>
              </a:ext>
            </a:extLst>
          </p:cNvPr>
          <p:cNvSpPr>
            <a:spLocks noGrp="1"/>
          </p:cNvSpPr>
          <p:nvPr>
            <p:ph type="title"/>
          </p:nvPr>
        </p:nvSpPr>
        <p:spPr/>
        <p:txBody>
          <a:bodyPr/>
          <a:lstStyle/>
          <a:p>
            <a:r>
              <a:rPr lang="nl-NL"/>
              <a:t>Encoder-decoder, versimpeld</a:t>
            </a:r>
          </a:p>
        </p:txBody>
      </p:sp>
      <p:pic>
        <p:nvPicPr>
          <p:cNvPr id="2050" name="Picture 2">
            <a:extLst>
              <a:ext uri="{FF2B5EF4-FFF2-40B4-BE49-F238E27FC236}">
                <a16:creationId xmlns:a16="http://schemas.microsoft.com/office/drawing/2014/main" id="{CFB950DF-6496-5B2B-CC39-EA491D0C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1325" y="2791184"/>
            <a:ext cx="11601450" cy="755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513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171574-6218-A0CE-0A94-20E31828B8F6}"/>
              </a:ext>
            </a:extLst>
          </p:cNvPr>
          <p:cNvSpPr>
            <a:spLocks noGrp="1"/>
          </p:cNvSpPr>
          <p:nvPr>
            <p:ph type="title"/>
          </p:nvPr>
        </p:nvSpPr>
        <p:spPr/>
        <p:txBody>
          <a:bodyPr/>
          <a:lstStyle/>
          <a:p>
            <a:r>
              <a:rPr lang="nl-NL"/>
              <a:t>Encoder-decoders</a:t>
            </a:r>
          </a:p>
        </p:txBody>
      </p:sp>
      <p:sp>
        <p:nvSpPr>
          <p:cNvPr id="3" name="Tijdelijke aanduiding voor inhoud 2">
            <a:extLst>
              <a:ext uri="{FF2B5EF4-FFF2-40B4-BE49-F238E27FC236}">
                <a16:creationId xmlns:a16="http://schemas.microsoft.com/office/drawing/2014/main" id="{0A700288-0CD5-E912-BA3C-4C26C24918FF}"/>
              </a:ext>
            </a:extLst>
          </p:cNvPr>
          <p:cNvSpPr>
            <a:spLocks noGrp="1"/>
          </p:cNvSpPr>
          <p:nvPr>
            <p:ph idx="1"/>
          </p:nvPr>
        </p:nvSpPr>
        <p:spPr/>
        <p:txBody>
          <a:bodyPr/>
          <a:lstStyle/>
          <a:p>
            <a:r>
              <a:rPr lang="nl-NL"/>
              <a:t>Doel: de ene sequentie van tokens omzetten in een andere</a:t>
            </a:r>
          </a:p>
          <a:p>
            <a:pPr lvl="1"/>
            <a:r>
              <a:rPr lang="nl-NL"/>
              <a:t>Denk aan vertalen en samenvatten</a:t>
            </a:r>
          </a:p>
          <a:p>
            <a:r>
              <a:rPr lang="nl-NL"/>
              <a:t>Voorbeeld: T5 (</a:t>
            </a:r>
            <a:r>
              <a:rPr lang="nl-NL" b="1"/>
              <a:t>T</a:t>
            </a:r>
            <a:r>
              <a:rPr lang="nl-NL"/>
              <a:t>ext-</a:t>
            </a:r>
            <a:r>
              <a:rPr lang="nl-NL" b="1"/>
              <a:t>t</a:t>
            </a:r>
            <a:r>
              <a:rPr lang="nl-NL"/>
              <a:t>o-</a:t>
            </a:r>
            <a:r>
              <a:rPr lang="nl-NL" b="1"/>
              <a:t>T</a:t>
            </a:r>
            <a:r>
              <a:rPr lang="nl-NL"/>
              <a:t>ext </a:t>
            </a:r>
            <a:r>
              <a:rPr lang="nl-NL" b="1"/>
              <a:t>T</a:t>
            </a:r>
            <a:r>
              <a:rPr lang="nl-NL"/>
              <a:t>ransfer </a:t>
            </a:r>
            <a:r>
              <a:rPr lang="nl-NL" b="1"/>
              <a:t>T</a:t>
            </a:r>
            <a:r>
              <a:rPr lang="nl-NL"/>
              <a:t>ransformer)</a:t>
            </a:r>
          </a:p>
        </p:txBody>
      </p:sp>
      <p:pic>
        <p:nvPicPr>
          <p:cNvPr id="5122" name="Picture 2">
            <a:extLst>
              <a:ext uri="{FF2B5EF4-FFF2-40B4-BE49-F238E27FC236}">
                <a16:creationId xmlns:a16="http://schemas.microsoft.com/office/drawing/2014/main" id="{98396074-7B88-BE4E-1841-944EB7A46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949" y="5779836"/>
            <a:ext cx="9856202" cy="4034883"/>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DB4AF81E-F548-C47D-2C36-9B0FB790BA94}"/>
              </a:ext>
            </a:extLst>
          </p:cNvPr>
          <p:cNvSpPr txBox="1"/>
          <p:nvPr/>
        </p:nvSpPr>
        <p:spPr>
          <a:xfrm>
            <a:off x="4560887" y="10124220"/>
            <a:ext cx="10982325" cy="369332"/>
          </a:xfrm>
          <a:prstGeom prst="rect">
            <a:avLst/>
          </a:prstGeom>
          <a:noFill/>
        </p:spPr>
        <p:txBody>
          <a:bodyPr wrap="square">
            <a:spAutoFit/>
          </a:bodyPr>
          <a:lstStyle/>
          <a:p>
            <a:r>
              <a:rPr lang="nl-NL" i="1"/>
              <a:t>Bron: https://research.google/blog/exploring-transfer-learning-with-t5-the-text-to-text-transfer-transformer/</a:t>
            </a:r>
          </a:p>
        </p:txBody>
      </p:sp>
    </p:spTree>
    <p:extLst>
      <p:ext uri="{BB962C8B-B14F-4D97-AF65-F5344CB8AC3E}">
        <p14:creationId xmlns:p14="http://schemas.microsoft.com/office/powerpoint/2010/main" val="4044392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766A6C-9851-4439-6D6E-55BE2E3531CE}"/>
              </a:ext>
            </a:extLst>
          </p:cNvPr>
          <p:cNvSpPr>
            <a:spLocks noGrp="1"/>
          </p:cNvSpPr>
          <p:nvPr>
            <p:ph type="title"/>
          </p:nvPr>
        </p:nvSpPr>
        <p:spPr/>
        <p:txBody>
          <a:bodyPr/>
          <a:lstStyle/>
          <a:p>
            <a:r>
              <a:rPr lang="nl-NL"/>
              <a:t>Encoder, ingezoomd</a:t>
            </a:r>
          </a:p>
        </p:txBody>
      </p:sp>
      <p:pic>
        <p:nvPicPr>
          <p:cNvPr id="3074" name="Picture 2">
            <a:extLst>
              <a:ext uri="{FF2B5EF4-FFF2-40B4-BE49-F238E27FC236}">
                <a16:creationId xmlns:a16="http://schemas.microsoft.com/office/drawing/2014/main" id="{49AA61B3-CDA4-4A63-A43A-C201FBDCE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04" y="2651124"/>
            <a:ext cx="10306050" cy="6610350"/>
          </a:xfrm>
          <a:prstGeom prst="rect">
            <a:avLst/>
          </a:prstGeom>
          <a:noFill/>
          <a:extLst>
            <a:ext uri="{909E8E84-426E-40DD-AFC4-6F175D3DCCD1}">
              <a14:hiddenFill xmlns:a14="http://schemas.microsoft.com/office/drawing/2010/main">
                <a:solidFill>
                  <a:srgbClr val="FFFFFF"/>
                </a:solidFill>
              </a14:hiddenFill>
            </a:ext>
          </a:extLst>
        </p:spPr>
      </p:pic>
      <p:sp>
        <p:nvSpPr>
          <p:cNvPr id="4" name="Tekstballon: rechthoek 3">
            <a:extLst>
              <a:ext uri="{FF2B5EF4-FFF2-40B4-BE49-F238E27FC236}">
                <a16:creationId xmlns:a16="http://schemas.microsoft.com/office/drawing/2014/main" id="{491B02C7-C0B9-8F46-1B1A-D39F39417267}"/>
              </a:ext>
            </a:extLst>
          </p:cNvPr>
          <p:cNvSpPr/>
          <p:nvPr/>
        </p:nvSpPr>
        <p:spPr>
          <a:xfrm>
            <a:off x="16427116" y="5956299"/>
            <a:ext cx="2919664" cy="2037348"/>
          </a:xfrm>
          <a:prstGeom prst="wedgeRectCallout">
            <a:avLst>
              <a:gd name="adj1" fmla="val -103251"/>
              <a:gd name="adj2" fmla="val -11516"/>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2800"/>
              <a:t>Deze laag leggen we bij de Decoder verder uit</a:t>
            </a:r>
          </a:p>
        </p:txBody>
      </p:sp>
      <p:pic>
        <p:nvPicPr>
          <p:cNvPr id="6" name="Afbeelding 5">
            <a:extLst>
              <a:ext uri="{FF2B5EF4-FFF2-40B4-BE49-F238E27FC236}">
                <a16:creationId xmlns:a16="http://schemas.microsoft.com/office/drawing/2014/main" id="{5AA9845C-3DF4-59B2-8B76-6359E202C5DD}"/>
              </a:ext>
            </a:extLst>
          </p:cNvPr>
          <p:cNvPicPr>
            <a:picLocks noChangeAspect="1"/>
          </p:cNvPicPr>
          <p:nvPr/>
        </p:nvPicPr>
        <p:blipFill>
          <a:blip r:embed="rId3"/>
          <a:stretch>
            <a:fillRect/>
          </a:stretch>
        </p:blipFill>
        <p:spPr>
          <a:xfrm>
            <a:off x="4209214" y="7993647"/>
            <a:ext cx="10180554" cy="3010320"/>
          </a:xfrm>
          <a:prstGeom prst="rect">
            <a:avLst/>
          </a:prstGeom>
        </p:spPr>
      </p:pic>
    </p:spTree>
    <p:extLst>
      <p:ext uri="{BB962C8B-B14F-4D97-AF65-F5344CB8AC3E}">
        <p14:creationId xmlns:p14="http://schemas.microsoft.com/office/powerpoint/2010/main" val="78619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F0877A-EE36-BC1F-615E-A538A5386224}"/>
              </a:ext>
            </a:extLst>
          </p:cNvPr>
          <p:cNvSpPr>
            <a:spLocks noGrp="1"/>
          </p:cNvSpPr>
          <p:nvPr>
            <p:ph type="title"/>
          </p:nvPr>
        </p:nvSpPr>
        <p:spPr/>
        <p:txBody>
          <a:bodyPr/>
          <a:lstStyle/>
          <a:p>
            <a:r>
              <a:rPr lang="nl-NL"/>
              <a:t>Encoders</a:t>
            </a:r>
          </a:p>
        </p:txBody>
      </p:sp>
      <p:sp>
        <p:nvSpPr>
          <p:cNvPr id="3" name="Tijdelijke aanduiding voor inhoud 2">
            <a:extLst>
              <a:ext uri="{FF2B5EF4-FFF2-40B4-BE49-F238E27FC236}">
                <a16:creationId xmlns:a16="http://schemas.microsoft.com/office/drawing/2014/main" id="{A946FBAB-7CFC-06ED-FA7F-779766F51D22}"/>
              </a:ext>
            </a:extLst>
          </p:cNvPr>
          <p:cNvSpPr>
            <a:spLocks noGrp="1"/>
          </p:cNvSpPr>
          <p:nvPr>
            <p:ph idx="1"/>
          </p:nvPr>
        </p:nvSpPr>
        <p:spPr/>
        <p:txBody>
          <a:bodyPr/>
          <a:lstStyle/>
          <a:p>
            <a:r>
              <a:rPr lang="nl-NL"/>
              <a:t>Doel: genereren van rijkere representatie van de input</a:t>
            </a:r>
          </a:p>
          <a:p>
            <a:pPr lvl="1"/>
            <a:r>
              <a:rPr lang="nl-NL"/>
              <a:t>Positie in de input wordt meegecodeerd</a:t>
            </a:r>
          </a:p>
          <a:p>
            <a:pPr lvl="1"/>
            <a:r>
              <a:rPr lang="nl-NL"/>
              <a:t>Relatie met andere tokens in de input wordt meegecodeerd</a:t>
            </a:r>
          </a:p>
          <a:p>
            <a:r>
              <a:rPr lang="nl-NL"/>
              <a:t>Voorbeeld van encoder-only model: BERT (</a:t>
            </a:r>
            <a:r>
              <a:rPr lang="nl-NL" b="1"/>
              <a:t>B</a:t>
            </a:r>
            <a:r>
              <a:rPr lang="nl-NL"/>
              <a:t>idirectional </a:t>
            </a:r>
            <a:r>
              <a:rPr lang="nl-NL" b="1"/>
              <a:t>E</a:t>
            </a:r>
            <a:r>
              <a:rPr lang="nl-NL"/>
              <a:t>ncoder </a:t>
            </a:r>
            <a:r>
              <a:rPr lang="nl-NL" b="1"/>
              <a:t>R</a:t>
            </a:r>
            <a:r>
              <a:rPr lang="nl-NL"/>
              <a:t>epresentations from </a:t>
            </a:r>
            <a:r>
              <a:rPr lang="nl-NL" b="1"/>
              <a:t>T</a:t>
            </a:r>
            <a:r>
              <a:rPr lang="nl-NL"/>
              <a:t>ransformers)</a:t>
            </a:r>
          </a:p>
          <a:p>
            <a:pPr lvl="1"/>
            <a:r>
              <a:rPr lang="nl-NL"/>
              <a:t>Classificatie (deze review is positief/negatief)</a:t>
            </a:r>
          </a:p>
          <a:p>
            <a:pPr lvl="1"/>
            <a:r>
              <a:rPr lang="nl-NL"/>
              <a:t>Named Entity Recognition (deze tekst gaat over de persoon Elon Musk)</a:t>
            </a:r>
          </a:p>
          <a:p>
            <a:pPr lvl="1"/>
            <a:r>
              <a:rPr lang="nl-NL"/>
              <a:t>Paraphrase Identification (deze twee zinnen betekenen wel/niet hetzelfde)</a:t>
            </a:r>
          </a:p>
          <a:p>
            <a:endParaRPr lang="nl-NL"/>
          </a:p>
        </p:txBody>
      </p:sp>
    </p:spTree>
    <p:extLst>
      <p:ext uri="{BB962C8B-B14F-4D97-AF65-F5344CB8AC3E}">
        <p14:creationId xmlns:p14="http://schemas.microsoft.com/office/powerpoint/2010/main" val="416942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B6F77-5420-FE9C-CDB7-E2956E71FC5B}"/>
              </a:ext>
            </a:extLst>
          </p:cNvPr>
          <p:cNvSpPr>
            <a:spLocks noGrp="1"/>
          </p:cNvSpPr>
          <p:nvPr>
            <p:ph type="title"/>
          </p:nvPr>
        </p:nvSpPr>
        <p:spPr/>
        <p:txBody>
          <a:bodyPr/>
          <a:lstStyle/>
          <a:p>
            <a:r>
              <a:rPr lang="nl-NL"/>
              <a:t>Decoder: ingezoomd</a:t>
            </a:r>
          </a:p>
        </p:txBody>
      </p:sp>
      <p:pic>
        <p:nvPicPr>
          <p:cNvPr id="4098" name="Picture 2">
            <a:extLst>
              <a:ext uri="{FF2B5EF4-FFF2-40B4-BE49-F238E27FC236}">
                <a16:creationId xmlns:a16="http://schemas.microsoft.com/office/drawing/2014/main" id="{1AA99A93-60ED-3082-D9DB-AAF3F03B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352" y="3920405"/>
            <a:ext cx="16301395" cy="5174163"/>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4CADB6A5-523E-CD68-02F2-0869D7625F0C}"/>
              </a:ext>
            </a:extLst>
          </p:cNvPr>
          <p:cNvSpPr txBox="1"/>
          <p:nvPr/>
        </p:nvSpPr>
        <p:spPr>
          <a:xfrm>
            <a:off x="12240127" y="7675676"/>
            <a:ext cx="1251284" cy="400110"/>
          </a:xfrm>
          <a:prstGeom prst="rect">
            <a:avLst/>
          </a:prstGeom>
          <a:noFill/>
        </p:spPr>
        <p:txBody>
          <a:bodyPr wrap="square" rtlCol="0">
            <a:spAutoFit/>
          </a:bodyPr>
          <a:lstStyle/>
          <a:p>
            <a:r>
              <a:rPr lang="nl-NL" sz="2000"/>
              <a:t>(Masked)</a:t>
            </a:r>
          </a:p>
        </p:txBody>
      </p:sp>
      <p:sp>
        <p:nvSpPr>
          <p:cNvPr id="5" name="Rechthoek 4">
            <a:extLst>
              <a:ext uri="{FF2B5EF4-FFF2-40B4-BE49-F238E27FC236}">
                <a16:creationId xmlns:a16="http://schemas.microsoft.com/office/drawing/2014/main" id="{6318F826-2A31-85A1-99DA-5CAEEE263CD0}"/>
              </a:ext>
            </a:extLst>
          </p:cNvPr>
          <p:cNvSpPr/>
          <p:nvPr/>
        </p:nvSpPr>
        <p:spPr>
          <a:xfrm>
            <a:off x="1588168" y="4219074"/>
            <a:ext cx="8662737" cy="6009394"/>
          </a:xfrm>
          <a:prstGeom prst="rect">
            <a:avLst/>
          </a:prstGeom>
          <a:solidFill>
            <a:schemeClr val="bg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ballon: rechthoek 5">
            <a:extLst>
              <a:ext uri="{FF2B5EF4-FFF2-40B4-BE49-F238E27FC236}">
                <a16:creationId xmlns:a16="http://schemas.microsoft.com/office/drawing/2014/main" id="{585C5928-9C46-69D2-8D13-F57993024B05}"/>
              </a:ext>
            </a:extLst>
          </p:cNvPr>
          <p:cNvSpPr/>
          <p:nvPr/>
        </p:nvSpPr>
        <p:spPr>
          <a:xfrm>
            <a:off x="7132385" y="2752397"/>
            <a:ext cx="2919664" cy="2037348"/>
          </a:xfrm>
          <a:prstGeom prst="wedgeRectCallout">
            <a:avLst>
              <a:gd name="adj1" fmla="val 86309"/>
              <a:gd name="adj2" fmla="val 140452"/>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2800"/>
              <a:t>Deze laag is niet nodig voor decoder-only</a:t>
            </a:r>
          </a:p>
        </p:txBody>
      </p:sp>
    </p:spTree>
    <p:extLst>
      <p:ext uri="{BB962C8B-B14F-4D97-AF65-F5344CB8AC3E}">
        <p14:creationId xmlns:p14="http://schemas.microsoft.com/office/powerpoint/2010/main" val="2172283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A045CC-028D-89EA-1965-ED79B84C5F8B}"/>
              </a:ext>
            </a:extLst>
          </p:cNvPr>
          <p:cNvSpPr>
            <a:spLocks noGrp="1"/>
          </p:cNvSpPr>
          <p:nvPr>
            <p:ph type="title"/>
          </p:nvPr>
        </p:nvSpPr>
        <p:spPr/>
        <p:txBody>
          <a:bodyPr/>
          <a:lstStyle/>
          <a:p>
            <a:r>
              <a:rPr lang="nl-NL"/>
              <a:t>Decoders</a:t>
            </a:r>
          </a:p>
        </p:txBody>
      </p:sp>
      <p:sp>
        <p:nvSpPr>
          <p:cNvPr id="3" name="Tijdelijke aanduiding voor inhoud 2">
            <a:extLst>
              <a:ext uri="{FF2B5EF4-FFF2-40B4-BE49-F238E27FC236}">
                <a16:creationId xmlns:a16="http://schemas.microsoft.com/office/drawing/2014/main" id="{68D180FB-170F-FAA3-C6DF-DD6EBCBDF0EF}"/>
              </a:ext>
            </a:extLst>
          </p:cNvPr>
          <p:cNvSpPr>
            <a:spLocks noGrp="1"/>
          </p:cNvSpPr>
          <p:nvPr>
            <p:ph idx="1"/>
          </p:nvPr>
        </p:nvSpPr>
        <p:spPr/>
        <p:txBody>
          <a:bodyPr>
            <a:normAutofit lnSpcReduction="10000"/>
          </a:bodyPr>
          <a:lstStyle/>
          <a:p>
            <a:r>
              <a:rPr lang="nl-NL"/>
              <a:t>Doel: gegeven een input van tokens, een passend volgend token genereren</a:t>
            </a:r>
          </a:p>
          <a:p>
            <a:pPr lvl="1"/>
            <a:r>
              <a:rPr lang="nl-NL"/>
              <a:t>Daarin de relevante reeds geziene tokens meewegen</a:t>
            </a:r>
          </a:p>
          <a:p>
            <a:r>
              <a:rPr lang="nl-NL"/>
              <a:t>Voorbeelden van decoder-only modellen (“foundation models”):</a:t>
            </a:r>
          </a:p>
          <a:p>
            <a:pPr lvl="1"/>
            <a:r>
              <a:rPr lang="nl-NL"/>
              <a:t>GPT</a:t>
            </a:r>
          </a:p>
          <a:p>
            <a:pPr lvl="1"/>
            <a:r>
              <a:rPr lang="nl-NL"/>
              <a:t>Llama</a:t>
            </a:r>
          </a:p>
          <a:p>
            <a:pPr lvl="1"/>
            <a:r>
              <a:rPr lang="nl-NL"/>
              <a:t>Claude</a:t>
            </a:r>
          </a:p>
          <a:p>
            <a:pPr lvl="1"/>
            <a:r>
              <a:rPr lang="nl-NL"/>
              <a:t>Grok</a:t>
            </a:r>
          </a:p>
          <a:p>
            <a:pPr lvl="1"/>
            <a:r>
              <a:rPr lang="nl-NL"/>
              <a:t>Gemini</a:t>
            </a:r>
          </a:p>
          <a:p>
            <a:pPr lvl="1"/>
            <a:r>
              <a:rPr lang="nl-NL"/>
              <a:t>DeepSeek R1</a:t>
            </a:r>
          </a:p>
          <a:p>
            <a:pPr lvl="1"/>
            <a:r>
              <a:rPr lang="nl-NL"/>
              <a:t>Qwen</a:t>
            </a:r>
          </a:p>
        </p:txBody>
      </p:sp>
    </p:spTree>
    <p:extLst>
      <p:ext uri="{BB962C8B-B14F-4D97-AF65-F5344CB8AC3E}">
        <p14:creationId xmlns:p14="http://schemas.microsoft.com/office/powerpoint/2010/main" val="3495928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BB6191-902A-92A5-EA2E-DDE934665E5D}"/>
              </a:ext>
            </a:extLst>
          </p:cNvPr>
          <p:cNvSpPr>
            <a:spLocks noGrp="1"/>
          </p:cNvSpPr>
          <p:nvPr>
            <p:ph type="title"/>
          </p:nvPr>
        </p:nvSpPr>
        <p:spPr/>
        <p:txBody>
          <a:bodyPr/>
          <a:lstStyle/>
          <a:p>
            <a:r>
              <a:rPr lang="nl-NL"/>
              <a:t>Attention: idee</a:t>
            </a:r>
          </a:p>
        </p:txBody>
      </p:sp>
      <p:pic>
        <p:nvPicPr>
          <p:cNvPr id="6146" name="Picture 2">
            <a:extLst>
              <a:ext uri="{FF2B5EF4-FFF2-40B4-BE49-F238E27FC236}">
                <a16:creationId xmlns:a16="http://schemas.microsoft.com/office/drawing/2014/main" id="{C9A3DE90-D9FA-2A2B-6660-A967481CD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637" y="2512265"/>
            <a:ext cx="8664825" cy="818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44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FCD871-1411-588A-4C9E-A3AC99DCCE2F}"/>
              </a:ext>
            </a:extLst>
          </p:cNvPr>
          <p:cNvSpPr>
            <a:spLocks noGrp="1"/>
          </p:cNvSpPr>
          <p:nvPr>
            <p:ph type="title"/>
          </p:nvPr>
        </p:nvSpPr>
        <p:spPr/>
        <p:txBody>
          <a:bodyPr/>
          <a:lstStyle/>
          <a:p>
            <a:r>
              <a:rPr lang="nl-NL"/>
              <a:t>Tijdens trainen: </a:t>
            </a:r>
            <a:r>
              <a:rPr lang="nl-NL" b="1"/>
              <a:t>masked</a:t>
            </a:r>
            <a:r>
              <a:rPr lang="nl-NL"/>
              <a:t> attention</a:t>
            </a:r>
          </a:p>
        </p:txBody>
      </p:sp>
      <p:pic>
        <p:nvPicPr>
          <p:cNvPr id="7170" name="Picture 2" descr="How to Build an Interactive Chat-Generation Model using DialoGPT and ...">
            <a:extLst>
              <a:ext uri="{FF2B5EF4-FFF2-40B4-BE49-F238E27FC236}">
                <a16:creationId xmlns:a16="http://schemas.microsoft.com/office/drawing/2014/main" id="{569687D4-C709-5B42-0791-13BDC83A9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48" y="3190991"/>
            <a:ext cx="13111603" cy="5756692"/>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55EF8BF3-DD1B-DC33-328F-FB39E2914BE1}"/>
              </a:ext>
            </a:extLst>
          </p:cNvPr>
          <p:cNvSpPr txBox="1"/>
          <p:nvPr/>
        </p:nvSpPr>
        <p:spPr>
          <a:xfrm>
            <a:off x="7062203" y="9496744"/>
            <a:ext cx="5979694" cy="369332"/>
          </a:xfrm>
          <a:prstGeom prst="rect">
            <a:avLst/>
          </a:prstGeom>
          <a:noFill/>
        </p:spPr>
        <p:txBody>
          <a:bodyPr wrap="square">
            <a:spAutoFit/>
          </a:bodyPr>
          <a:lstStyle/>
          <a:p>
            <a:r>
              <a:rPr lang="nl-NL" i="1"/>
              <a:t>Bron: https://pytorch.org/blog/interactive-chat-gen-model/</a:t>
            </a:r>
          </a:p>
        </p:txBody>
      </p:sp>
    </p:spTree>
    <p:extLst>
      <p:ext uri="{BB962C8B-B14F-4D97-AF65-F5344CB8AC3E}">
        <p14:creationId xmlns:p14="http://schemas.microsoft.com/office/powerpoint/2010/main" val="2823287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0366A9-5071-9DA2-1E96-18DD414E413E}"/>
              </a:ext>
            </a:extLst>
          </p:cNvPr>
          <p:cNvSpPr>
            <a:spLocks noGrp="1"/>
          </p:cNvSpPr>
          <p:nvPr>
            <p:ph type="title"/>
          </p:nvPr>
        </p:nvSpPr>
        <p:spPr/>
        <p:txBody>
          <a:bodyPr/>
          <a:lstStyle/>
          <a:p>
            <a:r>
              <a:rPr lang="nl-NL"/>
              <a:t>Attention in detail (1/5)</a:t>
            </a:r>
          </a:p>
        </p:txBody>
      </p:sp>
      <p:sp>
        <p:nvSpPr>
          <p:cNvPr id="3" name="Tijdelijke aanduiding voor inhoud 2">
            <a:extLst>
              <a:ext uri="{FF2B5EF4-FFF2-40B4-BE49-F238E27FC236}">
                <a16:creationId xmlns:a16="http://schemas.microsoft.com/office/drawing/2014/main" id="{23E013BC-622A-D48A-38BA-37B97B1EBE71}"/>
              </a:ext>
            </a:extLst>
          </p:cNvPr>
          <p:cNvSpPr>
            <a:spLocks noGrp="1"/>
          </p:cNvSpPr>
          <p:nvPr>
            <p:ph idx="1"/>
          </p:nvPr>
        </p:nvSpPr>
        <p:spPr/>
        <p:txBody>
          <a:bodyPr>
            <a:normAutofit fontScale="92500" lnSpcReduction="10000"/>
          </a:bodyPr>
          <a:lstStyle/>
          <a:p>
            <a:r>
              <a:rPr lang="nl-NL"/>
              <a:t>Grafische uitwerking in de komende slides</a:t>
            </a:r>
          </a:p>
          <a:p>
            <a:r>
              <a:rPr lang="nl-NL"/>
              <a:t>Weergegeven met </a:t>
            </a:r>
            <a:r>
              <a:rPr lang="nl-NL" i="1"/>
              <a:t>vectoren</a:t>
            </a:r>
            <a:r>
              <a:rPr lang="nl-NL"/>
              <a:t>; in werkelijkheid geparallelliseerd door gebruik van </a:t>
            </a:r>
            <a:r>
              <a:rPr lang="nl-NL" i="1"/>
              <a:t>matrices</a:t>
            </a:r>
          </a:p>
          <a:p>
            <a:r>
              <a:rPr lang="nl-NL"/>
              <a:t>Berekening van attention wordt gedaan met 3, tijdens het trainen geleerde, matrices:</a:t>
            </a:r>
          </a:p>
          <a:p>
            <a:pPr lvl="1"/>
            <a:r>
              <a:rPr lang="nl-NL"/>
              <a:t>Queries (</a:t>
            </a:r>
            <a:r>
              <a:rPr lang="nl-NL" b="1"/>
              <a:t>Q</a:t>
            </a:r>
            <a:r>
              <a:rPr lang="nl-NL"/>
              <a:t>): </a:t>
            </a:r>
            <a:r>
              <a:rPr lang="nl-NL" i="1"/>
              <a:t>waarop wil het huidige token letten</a:t>
            </a:r>
          </a:p>
          <a:p>
            <a:pPr lvl="1"/>
            <a:r>
              <a:rPr lang="nl-NL"/>
              <a:t>Keys (</a:t>
            </a:r>
            <a:r>
              <a:rPr lang="nl-NL" b="1"/>
              <a:t>K</a:t>
            </a:r>
            <a:r>
              <a:rPr lang="nl-NL"/>
              <a:t>): </a:t>
            </a:r>
            <a:r>
              <a:rPr lang="nl-NL" i="1"/>
              <a:t>welk token is wanneer relevant</a:t>
            </a:r>
          </a:p>
          <a:p>
            <a:pPr lvl="1"/>
            <a:r>
              <a:rPr lang="nl-NL"/>
              <a:t>Values (</a:t>
            </a:r>
            <a:r>
              <a:rPr lang="nl-NL" b="1"/>
              <a:t>V</a:t>
            </a:r>
            <a:r>
              <a:rPr lang="nl-NL"/>
              <a:t>): </a:t>
            </a:r>
            <a:r>
              <a:rPr lang="nl-NL" i="1"/>
              <a:t>welke informatie heeft elk token te bieden</a:t>
            </a:r>
          </a:p>
          <a:p>
            <a:pPr lvl="1"/>
            <a:r>
              <a:rPr lang="nl-NL"/>
              <a:t>Dus Q en K bepalen samen op welke andere tokens we nu willen letten, met V kunnen we daarna de informatie van die tokens verkrijgen</a:t>
            </a:r>
          </a:p>
          <a:p>
            <a:r>
              <a:rPr lang="nl-NL"/>
              <a:t>Resultaat: een verrijkte embedding van het huidige token, met relevante andere tokens (context) erin meegewogen</a:t>
            </a:r>
          </a:p>
        </p:txBody>
      </p:sp>
    </p:spTree>
    <p:extLst>
      <p:ext uri="{BB962C8B-B14F-4D97-AF65-F5344CB8AC3E}">
        <p14:creationId xmlns:p14="http://schemas.microsoft.com/office/powerpoint/2010/main" val="3540192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CD8D4-8B15-77F5-2274-FCA2D4961647}"/>
              </a:ext>
            </a:extLst>
          </p:cNvPr>
          <p:cNvSpPr>
            <a:spLocks noGrp="1"/>
          </p:cNvSpPr>
          <p:nvPr>
            <p:ph type="title"/>
          </p:nvPr>
        </p:nvSpPr>
        <p:spPr/>
        <p:txBody>
          <a:bodyPr/>
          <a:lstStyle/>
          <a:p>
            <a:r>
              <a:rPr lang="nl-NL"/>
              <a:t>ML Actueel</a:t>
            </a:r>
          </a:p>
        </p:txBody>
      </p:sp>
      <p:sp>
        <p:nvSpPr>
          <p:cNvPr id="3" name="Tijdelijke aanduiding voor inhoud 2">
            <a:extLst>
              <a:ext uri="{FF2B5EF4-FFF2-40B4-BE49-F238E27FC236}">
                <a16:creationId xmlns:a16="http://schemas.microsoft.com/office/drawing/2014/main" id="{972B1C4F-9601-ED32-B1B7-2CFC5A01E07F}"/>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504894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414279-A070-EFC5-5516-28C7D403E9A8}"/>
              </a:ext>
            </a:extLst>
          </p:cNvPr>
          <p:cNvSpPr>
            <a:spLocks noGrp="1"/>
          </p:cNvSpPr>
          <p:nvPr>
            <p:ph type="title"/>
          </p:nvPr>
        </p:nvSpPr>
        <p:spPr/>
        <p:txBody>
          <a:bodyPr/>
          <a:lstStyle/>
          <a:p>
            <a:r>
              <a:rPr lang="nl-NL"/>
              <a:t>Attention in detail (2/5)</a:t>
            </a:r>
          </a:p>
        </p:txBody>
      </p:sp>
      <p:pic>
        <p:nvPicPr>
          <p:cNvPr id="8194" name="Picture 2">
            <a:extLst>
              <a:ext uri="{FF2B5EF4-FFF2-40B4-BE49-F238E27FC236}">
                <a16:creationId xmlns:a16="http://schemas.microsoft.com/office/drawing/2014/main" id="{F5166752-B82F-0AA6-9CD7-C2450F273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829" y="2926347"/>
            <a:ext cx="11376442" cy="7176910"/>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a:extLst>
              <a:ext uri="{FF2B5EF4-FFF2-40B4-BE49-F238E27FC236}">
                <a16:creationId xmlns:a16="http://schemas.microsoft.com/office/drawing/2014/main" id="{4D46F790-F80D-2134-15B5-9DBC47EC5381}"/>
              </a:ext>
            </a:extLst>
          </p:cNvPr>
          <p:cNvSpPr/>
          <p:nvPr/>
        </p:nvSpPr>
        <p:spPr>
          <a:xfrm>
            <a:off x="3978442" y="2786505"/>
            <a:ext cx="8726905" cy="1592990"/>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6A3D186A-E982-D526-2253-B8D6A2C96535}"/>
              </a:ext>
            </a:extLst>
          </p:cNvPr>
          <p:cNvSpPr/>
          <p:nvPr/>
        </p:nvSpPr>
        <p:spPr>
          <a:xfrm>
            <a:off x="4203032" y="2786505"/>
            <a:ext cx="8735303" cy="15929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7A415FEA-E384-95CC-889B-A1AE01F6582D}"/>
              </a:ext>
            </a:extLst>
          </p:cNvPr>
          <p:cNvSpPr/>
          <p:nvPr/>
        </p:nvSpPr>
        <p:spPr>
          <a:xfrm>
            <a:off x="12938335" y="4379495"/>
            <a:ext cx="2962734" cy="58636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4BCDF5FE-3D32-E808-2D58-3C1B4EE02B71}"/>
              </a:ext>
            </a:extLst>
          </p:cNvPr>
          <p:cNvSpPr/>
          <p:nvPr/>
        </p:nvSpPr>
        <p:spPr>
          <a:xfrm>
            <a:off x="4203414" y="2786505"/>
            <a:ext cx="1924670" cy="74485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0E180FAD-8F92-7574-9A21-D7A81951949A}"/>
              </a:ext>
            </a:extLst>
          </p:cNvPr>
          <p:cNvSpPr txBox="1"/>
          <p:nvPr/>
        </p:nvSpPr>
        <p:spPr>
          <a:xfrm>
            <a:off x="12938335" y="10243099"/>
            <a:ext cx="2962734" cy="369332"/>
          </a:xfrm>
          <a:prstGeom prst="rect">
            <a:avLst/>
          </a:prstGeom>
          <a:noFill/>
        </p:spPr>
        <p:txBody>
          <a:bodyPr wrap="square" rtlCol="0">
            <a:spAutoFit/>
          </a:bodyPr>
          <a:lstStyle/>
          <a:p>
            <a:r>
              <a:rPr lang="nl-NL"/>
              <a:t>geleerd tijdens training</a:t>
            </a:r>
          </a:p>
        </p:txBody>
      </p:sp>
    </p:spTree>
    <p:extLst>
      <p:ext uri="{BB962C8B-B14F-4D97-AF65-F5344CB8AC3E}">
        <p14:creationId xmlns:p14="http://schemas.microsoft.com/office/powerpoint/2010/main" val="149396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19694-3067-8A0E-37B4-F2C17D68DD4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0E460A-D1F5-2BE8-189E-3F0230A8F88B}"/>
              </a:ext>
            </a:extLst>
          </p:cNvPr>
          <p:cNvSpPr>
            <a:spLocks noGrp="1"/>
          </p:cNvSpPr>
          <p:nvPr>
            <p:ph type="title"/>
          </p:nvPr>
        </p:nvSpPr>
        <p:spPr/>
        <p:txBody>
          <a:bodyPr/>
          <a:lstStyle/>
          <a:p>
            <a:r>
              <a:rPr lang="nl-NL"/>
              <a:t>Attention in detail (3/5)</a:t>
            </a:r>
          </a:p>
        </p:txBody>
      </p:sp>
      <p:pic>
        <p:nvPicPr>
          <p:cNvPr id="11266" name="Picture 2">
            <a:extLst>
              <a:ext uri="{FF2B5EF4-FFF2-40B4-BE49-F238E27FC236}">
                <a16:creationId xmlns:a16="http://schemas.microsoft.com/office/drawing/2014/main" id="{14C9BBFD-0A51-148E-43F8-5BC1B9F73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334" y="3027136"/>
            <a:ext cx="12471431" cy="651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26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54AF5-64EC-C5F7-2B28-CDC26F6653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14D791-725E-07D8-5F61-D3CA4F509750}"/>
              </a:ext>
            </a:extLst>
          </p:cNvPr>
          <p:cNvSpPr>
            <a:spLocks noGrp="1"/>
          </p:cNvSpPr>
          <p:nvPr>
            <p:ph type="title"/>
          </p:nvPr>
        </p:nvSpPr>
        <p:spPr/>
        <p:txBody>
          <a:bodyPr/>
          <a:lstStyle/>
          <a:p>
            <a:r>
              <a:rPr lang="nl-NL"/>
              <a:t>Attention in detail (4/5)</a:t>
            </a:r>
          </a:p>
        </p:txBody>
      </p:sp>
      <p:pic>
        <p:nvPicPr>
          <p:cNvPr id="10242" name="Picture 2">
            <a:extLst>
              <a:ext uri="{FF2B5EF4-FFF2-40B4-BE49-F238E27FC236}">
                <a16:creationId xmlns:a16="http://schemas.microsoft.com/office/drawing/2014/main" id="{B5AF748E-399E-9AD3-4BB1-C215BF8C9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615" y="3051174"/>
            <a:ext cx="10776869" cy="6786817"/>
          </a:xfrm>
          <a:prstGeom prst="rect">
            <a:avLst/>
          </a:prstGeom>
          <a:noFill/>
          <a:extLst>
            <a:ext uri="{909E8E84-426E-40DD-AFC4-6F175D3DCCD1}">
              <a14:hiddenFill xmlns:a14="http://schemas.microsoft.com/office/drawing/2010/main">
                <a:solidFill>
                  <a:srgbClr val="FFFFFF"/>
                </a:solidFill>
              </a14:hiddenFill>
            </a:ext>
          </a:extLst>
        </p:spPr>
      </p:pic>
      <p:sp>
        <p:nvSpPr>
          <p:cNvPr id="3" name="Tekstballon: rechthoek 2">
            <a:extLst>
              <a:ext uri="{FF2B5EF4-FFF2-40B4-BE49-F238E27FC236}">
                <a16:creationId xmlns:a16="http://schemas.microsoft.com/office/drawing/2014/main" id="{C97FE70D-58C2-4CBE-0B38-852EE62F0B12}"/>
              </a:ext>
            </a:extLst>
          </p:cNvPr>
          <p:cNvSpPr/>
          <p:nvPr/>
        </p:nvSpPr>
        <p:spPr>
          <a:xfrm>
            <a:off x="946484" y="4805787"/>
            <a:ext cx="2865186" cy="2012108"/>
          </a:xfrm>
          <a:prstGeom prst="wedgeRectCallout">
            <a:avLst>
              <a:gd name="adj1" fmla="val 86309"/>
              <a:gd name="adj2" fmla="val 140452"/>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2400"/>
              <a:t>Wortel van de lengte van de key-vectors; geeft stabielere </a:t>
            </a:r>
            <a:r>
              <a:rPr lang="nl-NL" sz="2400" i="1"/>
              <a:t>gradients</a:t>
            </a:r>
          </a:p>
        </p:txBody>
      </p:sp>
    </p:spTree>
    <p:extLst>
      <p:ext uri="{BB962C8B-B14F-4D97-AF65-F5344CB8AC3E}">
        <p14:creationId xmlns:p14="http://schemas.microsoft.com/office/powerpoint/2010/main" val="3598593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C8442-B1E2-49CE-776F-775FAB36CC4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F2D7318-A4C7-0DAB-6A96-49F960EC714B}"/>
              </a:ext>
            </a:extLst>
          </p:cNvPr>
          <p:cNvSpPr>
            <a:spLocks noGrp="1"/>
          </p:cNvSpPr>
          <p:nvPr>
            <p:ph type="title"/>
          </p:nvPr>
        </p:nvSpPr>
        <p:spPr>
          <a:xfrm>
            <a:off x="1382157" y="69610"/>
            <a:ext cx="17339786" cy="2184724"/>
          </a:xfrm>
        </p:spPr>
        <p:txBody>
          <a:bodyPr/>
          <a:lstStyle/>
          <a:p>
            <a:r>
              <a:rPr lang="nl-NL"/>
              <a:t>Attention in detail (5/5)</a:t>
            </a:r>
          </a:p>
        </p:txBody>
      </p:sp>
      <p:pic>
        <p:nvPicPr>
          <p:cNvPr id="9218" name="Picture 2">
            <a:extLst>
              <a:ext uri="{FF2B5EF4-FFF2-40B4-BE49-F238E27FC236}">
                <a16:creationId xmlns:a16="http://schemas.microsoft.com/office/drawing/2014/main" id="{7506A11F-6044-4111-429B-9969AB212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955" y="2254334"/>
            <a:ext cx="9203991" cy="874730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echte verbindingslijn met pijl 3">
            <a:extLst>
              <a:ext uri="{FF2B5EF4-FFF2-40B4-BE49-F238E27FC236}">
                <a16:creationId xmlns:a16="http://schemas.microsoft.com/office/drawing/2014/main" id="{D13A9D7D-1ED4-A6C5-CACA-EC2470019DED}"/>
              </a:ext>
            </a:extLst>
          </p:cNvPr>
          <p:cNvCxnSpPr>
            <a:cxnSpLocks/>
            <a:endCxn id="9" idx="0"/>
          </p:cNvCxnSpPr>
          <p:nvPr/>
        </p:nvCxnSpPr>
        <p:spPr>
          <a:xfrm>
            <a:off x="9966993" y="9384632"/>
            <a:ext cx="0" cy="1844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Rechte verbindingslijn met pijl 4">
            <a:extLst>
              <a:ext uri="{FF2B5EF4-FFF2-40B4-BE49-F238E27FC236}">
                <a16:creationId xmlns:a16="http://schemas.microsoft.com/office/drawing/2014/main" id="{E8E21EC8-5515-FC85-D7C1-92B4E967063C}"/>
              </a:ext>
            </a:extLst>
          </p:cNvPr>
          <p:cNvCxnSpPr>
            <a:cxnSpLocks/>
          </p:cNvCxnSpPr>
          <p:nvPr/>
        </p:nvCxnSpPr>
        <p:spPr>
          <a:xfrm flipH="1">
            <a:off x="10146628" y="9384632"/>
            <a:ext cx="2013288" cy="3691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61366B1D-4F10-EF5E-47D6-F43F16CA9384}"/>
              </a:ext>
            </a:extLst>
          </p:cNvPr>
          <p:cNvSpPr txBox="1"/>
          <p:nvPr/>
        </p:nvSpPr>
        <p:spPr>
          <a:xfrm>
            <a:off x="9787358" y="9569116"/>
            <a:ext cx="359270" cy="369332"/>
          </a:xfrm>
          <a:prstGeom prst="rect">
            <a:avLst/>
          </a:prstGeom>
          <a:noFill/>
          <a:ln w="12700">
            <a:solidFill>
              <a:schemeClr val="tx1"/>
            </a:solidFill>
          </a:ln>
        </p:spPr>
        <p:txBody>
          <a:bodyPr wrap="square" rtlCol="0">
            <a:spAutoFit/>
          </a:bodyPr>
          <a:lstStyle/>
          <a:p>
            <a:pPr algn="ctr"/>
            <a:r>
              <a:rPr lang="nl-NL"/>
              <a:t>+</a:t>
            </a:r>
          </a:p>
        </p:txBody>
      </p:sp>
      <p:cxnSp>
        <p:nvCxnSpPr>
          <p:cNvPr id="16" name="Rechte verbindingslijn met pijl 15">
            <a:extLst>
              <a:ext uri="{FF2B5EF4-FFF2-40B4-BE49-F238E27FC236}">
                <a16:creationId xmlns:a16="http://schemas.microsoft.com/office/drawing/2014/main" id="{10CDFB7E-14F3-A37A-C3A6-DDFC4E0E2F14}"/>
              </a:ext>
            </a:extLst>
          </p:cNvPr>
          <p:cNvCxnSpPr>
            <a:cxnSpLocks/>
          </p:cNvCxnSpPr>
          <p:nvPr/>
        </p:nvCxnSpPr>
        <p:spPr>
          <a:xfrm>
            <a:off x="9958973" y="9954124"/>
            <a:ext cx="0" cy="1844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71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99EB2-E457-9FB5-1123-9D6EC2EC5E1F}"/>
            </a:ext>
          </a:extLst>
        </p:cNvPr>
        <p:cNvGrpSpPr/>
        <p:nvPr/>
      </p:nvGrpSpPr>
      <p:grpSpPr>
        <a:xfrm>
          <a:off x="0" y="0"/>
          <a:ext cx="0" cy="0"/>
          <a:chOff x="0" y="0"/>
          <a:chExt cx="0" cy="0"/>
        </a:xfrm>
      </p:grpSpPr>
      <p:sp>
        <p:nvSpPr>
          <p:cNvPr id="1273" name="recurrente neurale netwerken">
            <a:extLst>
              <a:ext uri="{FF2B5EF4-FFF2-40B4-BE49-F238E27FC236}">
                <a16:creationId xmlns:a16="http://schemas.microsoft.com/office/drawing/2014/main" id="{716F8444-EF37-E726-1705-18E5AEC1CFEE}"/>
              </a:ext>
            </a:extLst>
          </p:cNvPr>
          <p:cNvSpPr txBox="1"/>
          <p:nvPr/>
        </p:nvSpPr>
        <p:spPr>
          <a:xfrm>
            <a:off x="3971735" y="4961114"/>
            <a:ext cx="12160647" cy="1380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geavanceerde onderwerpen</a:t>
            </a:r>
            <a:endParaRPr/>
          </a:p>
        </p:txBody>
      </p:sp>
    </p:spTree>
    <p:extLst>
      <p:ext uri="{BB962C8B-B14F-4D97-AF65-F5344CB8AC3E}">
        <p14:creationId xmlns:p14="http://schemas.microsoft.com/office/powerpoint/2010/main" val="2714322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52142C-B21A-0E66-9725-6DF3CDB4F7B4}"/>
              </a:ext>
            </a:extLst>
          </p:cNvPr>
          <p:cNvSpPr>
            <a:spLocks noGrp="1"/>
          </p:cNvSpPr>
          <p:nvPr>
            <p:ph type="title"/>
          </p:nvPr>
        </p:nvSpPr>
        <p:spPr/>
        <p:txBody>
          <a:bodyPr/>
          <a:lstStyle/>
          <a:p>
            <a:r>
              <a:rPr lang="nl-NL"/>
              <a:t>Agents en Reasoning</a:t>
            </a:r>
          </a:p>
        </p:txBody>
      </p:sp>
      <p:sp>
        <p:nvSpPr>
          <p:cNvPr id="3" name="Tijdelijke aanduiding voor inhoud 2">
            <a:extLst>
              <a:ext uri="{FF2B5EF4-FFF2-40B4-BE49-F238E27FC236}">
                <a16:creationId xmlns:a16="http://schemas.microsoft.com/office/drawing/2014/main" id="{A0E7923B-C25B-7AF7-4A8E-191A47FDF613}"/>
              </a:ext>
            </a:extLst>
          </p:cNvPr>
          <p:cNvSpPr>
            <a:spLocks noGrp="1"/>
          </p:cNvSpPr>
          <p:nvPr>
            <p:ph idx="1"/>
          </p:nvPr>
        </p:nvSpPr>
        <p:spPr>
          <a:xfrm>
            <a:off x="1382157" y="3008900"/>
            <a:ext cx="17339786" cy="1883942"/>
          </a:xfrm>
        </p:spPr>
        <p:txBody>
          <a:bodyPr/>
          <a:lstStyle/>
          <a:p>
            <a:r>
              <a:rPr lang="nl-NL"/>
              <a:t>LLM’s worden uitgebreid met </a:t>
            </a:r>
            <a:r>
              <a:rPr lang="nl-NL" i="1"/>
              <a:t>geheugen</a:t>
            </a:r>
            <a:r>
              <a:rPr lang="nl-NL"/>
              <a:t> en koppelingen naar </a:t>
            </a:r>
            <a:r>
              <a:rPr lang="nl-NL" i="1"/>
              <a:t>tools</a:t>
            </a:r>
          </a:p>
          <a:p>
            <a:r>
              <a:rPr lang="nl-NL"/>
              <a:t>Thought - Action - Observation</a:t>
            </a:r>
          </a:p>
        </p:txBody>
      </p:sp>
      <p:pic>
        <p:nvPicPr>
          <p:cNvPr id="12290" name="Picture 2" descr="Implementing Generative Agent With Local LLM, Guidance, and Langchain ...">
            <a:extLst>
              <a:ext uri="{FF2B5EF4-FFF2-40B4-BE49-F238E27FC236}">
                <a16:creationId xmlns:a16="http://schemas.microsoft.com/office/drawing/2014/main" id="{A2EDEAF1-6818-3C55-08B9-E1737B8DE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450" y="4892842"/>
            <a:ext cx="12649200" cy="5524500"/>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BBF6B6F2-0EEC-B634-4045-68B023E4EDEE}"/>
              </a:ext>
            </a:extLst>
          </p:cNvPr>
          <p:cNvSpPr txBox="1"/>
          <p:nvPr/>
        </p:nvSpPr>
        <p:spPr>
          <a:xfrm>
            <a:off x="3332413" y="10516553"/>
            <a:ext cx="13439273" cy="369332"/>
          </a:xfrm>
          <a:prstGeom prst="rect">
            <a:avLst/>
          </a:prstGeom>
          <a:noFill/>
        </p:spPr>
        <p:txBody>
          <a:bodyPr wrap="square">
            <a:spAutoFit/>
          </a:bodyPr>
          <a:lstStyle/>
          <a:p>
            <a:r>
              <a:rPr lang="nl-NL" i="1"/>
              <a:t>Bron: https://betterprogramming.pub/implement-generative-agent-with-local-llm-guidance-and-langchain-full-features-fa57655f3de1</a:t>
            </a:r>
          </a:p>
        </p:txBody>
      </p:sp>
      <p:pic>
        <p:nvPicPr>
          <p:cNvPr id="7" name="Afbeelding 6">
            <a:extLst>
              <a:ext uri="{FF2B5EF4-FFF2-40B4-BE49-F238E27FC236}">
                <a16:creationId xmlns:a16="http://schemas.microsoft.com/office/drawing/2014/main" id="{133A1CDA-4286-5226-67D6-6C5C4F3C3E7D}"/>
              </a:ext>
            </a:extLst>
          </p:cNvPr>
          <p:cNvPicPr>
            <a:picLocks noChangeAspect="1"/>
          </p:cNvPicPr>
          <p:nvPr/>
        </p:nvPicPr>
        <p:blipFill>
          <a:blip r:embed="rId3"/>
          <a:stretch>
            <a:fillRect/>
          </a:stretch>
        </p:blipFill>
        <p:spPr>
          <a:xfrm>
            <a:off x="7876674" y="6776784"/>
            <a:ext cx="1774763" cy="407631"/>
          </a:xfrm>
          <a:prstGeom prst="rect">
            <a:avLst/>
          </a:prstGeom>
        </p:spPr>
      </p:pic>
    </p:spTree>
    <p:extLst>
      <p:ext uri="{BB962C8B-B14F-4D97-AF65-F5344CB8AC3E}">
        <p14:creationId xmlns:p14="http://schemas.microsoft.com/office/powerpoint/2010/main" val="4182801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E53F41-62C5-FB7D-6546-37B44760E540}"/>
              </a:ext>
            </a:extLst>
          </p:cNvPr>
          <p:cNvSpPr>
            <a:spLocks noGrp="1"/>
          </p:cNvSpPr>
          <p:nvPr>
            <p:ph type="title"/>
          </p:nvPr>
        </p:nvSpPr>
        <p:spPr/>
        <p:txBody>
          <a:bodyPr/>
          <a:lstStyle/>
          <a:p>
            <a:r>
              <a:rPr lang="nl-NL"/>
              <a:t>Retrieval-Augmented Generation (RAG)</a:t>
            </a:r>
          </a:p>
        </p:txBody>
      </p:sp>
      <p:sp>
        <p:nvSpPr>
          <p:cNvPr id="3" name="Tijdelijke aanduiding voor inhoud 2">
            <a:extLst>
              <a:ext uri="{FF2B5EF4-FFF2-40B4-BE49-F238E27FC236}">
                <a16:creationId xmlns:a16="http://schemas.microsoft.com/office/drawing/2014/main" id="{0D071B15-BA9B-582E-E805-AF322AFFC6DD}"/>
              </a:ext>
            </a:extLst>
          </p:cNvPr>
          <p:cNvSpPr>
            <a:spLocks noGrp="1"/>
          </p:cNvSpPr>
          <p:nvPr>
            <p:ph idx="1"/>
          </p:nvPr>
        </p:nvSpPr>
        <p:spPr>
          <a:xfrm>
            <a:off x="1382157" y="3008900"/>
            <a:ext cx="8669893" cy="7692319"/>
          </a:xfrm>
        </p:spPr>
        <p:txBody>
          <a:bodyPr/>
          <a:lstStyle/>
          <a:p>
            <a:r>
              <a:rPr lang="nl-NL"/>
              <a:t>Semantic search</a:t>
            </a:r>
          </a:p>
          <a:p>
            <a:pPr lvl="1"/>
            <a:r>
              <a:rPr lang="nl-NL"/>
              <a:t>Dense retrieval</a:t>
            </a:r>
          </a:p>
          <a:p>
            <a:pPr lvl="1"/>
            <a:r>
              <a:rPr lang="nl-NL"/>
              <a:t>Reranking</a:t>
            </a:r>
          </a:p>
          <a:p>
            <a:r>
              <a:rPr lang="nl-NL"/>
              <a:t>RAG</a:t>
            </a:r>
          </a:p>
          <a:p>
            <a:pPr lvl="1"/>
            <a:r>
              <a:rPr lang="nl-NL"/>
              <a:t>Zoekresultaten gebruiken als aanvulling op de prompt</a:t>
            </a:r>
          </a:p>
          <a:p>
            <a:pPr lvl="1"/>
            <a:r>
              <a:rPr lang="nl-NL"/>
              <a:t>Om </a:t>
            </a:r>
            <a:r>
              <a:rPr lang="nl-NL" i="1"/>
              <a:t>hallucineren</a:t>
            </a:r>
            <a:r>
              <a:rPr lang="nl-NL"/>
              <a:t> te verminderen</a:t>
            </a:r>
          </a:p>
        </p:txBody>
      </p:sp>
      <p:pic>
        <p:nvPicPr>
          <p:cNvPr id="13314" name="Picture 2" descr="Introduction to Retrieval-Augmented Generation (RAG) and its ...">
            <a:extLst>
              <a:ext uri="{FF2B5EF4-FFF2-40B4-BE49-F238E27FC236}">
                <a16:creationId xmlns:a16="http://schemas.microsoft.com/office/drawing/2014/main" id="{C9ED9CE8-E5D5-0D4D-A402-C42EC13D9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634" y="5314618"/>
            <a:ext cx="8564061" cy="4797193"/>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7FD9E84F-9DD4-43AB-AB22-42C5B0502B8D}"/>
              </a:ext>
            </a:extLst>
          </p:cNvPr>
          <p:cNvSpPr txBox="1"/>
          <p:nvPr/>
        </p:nvSpPr>
        <p:spPr>
          <a:xfrm>
            <a:off x="10750634" y="10111811"/>
            <a:ext cx="9137566" cy="646331"/>
          </a:xfrm>
          <a:prstGeom prst="rect">
            <a:avLst/>
          </a:prstGeom>
          <a:noFill/>
        </p:spPr>
        <p:txBody>
          <a:bodyPr wrap="square">
            <a:spAutoFit/>
          </a:bodyPr>
          <a:lstStyle/>
          <a:p>
            <a:r>
              <a:rPr lang="nl-NL" i="1"/>
              <a:t>Bron: https://medium.com/@krtarunsingh/introduction-to-retrieval-augmented-generation-rag-and-its-transformative-role-in-ai-c07e35da7f01</a:t>
            </a:r>
          </a:p>
        </p:txBody>
      </p:sp>
    </p:spTree>
    <p:extLst>
      <p:ext uri="{BB962C8B-B14F-4D97-AF65-F5344CB8AC3E}">
        <p14:creationId xmlns:p14="http://schemas.microsoft.com/office/powerpoint/2010/main" val="454208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FC965-D69B-809B-724B-426001D0140D}"/>
              </a:ext>
            </a:extLst>
          </p:cNvPr>
          <p:cNvSpPr>
            <a:spLocks noGrp="1"/>
          </p:cNvSpPr>
          <p:nvPr>
            <p:ph type="title"/>
          </p:nvPr>
        </p:nvSpPr>
        <p:spPr/>
        <p:txBody>
          <a:bodyPr/>
          <a:lstStyle/>
          <a:p>
            <a:r>
              <a:rPr lang="nl-NL"/>
              <a:t>Multimodale LLM’s</a:t>
            </a:r>
          </a:p>
        </p:txBody>
      </p:sp>
      <p:sp>
        <p:nvSpPr>
          <p:cNvPr id="3" name="Tijdelijke aanduiding voor inhoud 2">
            <a:extLst>
              <a:ext uri="{FF2B5EF4-FFF2-40B4-BE49-F238E27FC236}">
                <a16:creationId xmlns:a16="http://schemas.microsoft.com/office/drawing/2014/main" id="{8BF0F30A-D9AB-EF30-5716-5CFBFB0E8E66}"/>
              </a:ext>
            </a:extLst>
          </p:cNvPr>
          <p:cNvSpPr>
            <a:spLocks noGrp="1"/>
          </p:cNvSpPr>
          <p:nvPr>
            <p:ph idx="1"/>
          </p:nvPr>
        </p:nvSpPr>
        <p:spPr>
          <a:xfrm>
            <a:off x="1382156" y="3008900"/>
            <a:ext cx="10023781" cy="7995984"/>
          </a:xfrm>
        </p:spPr>
        <p:txBody>
          <a:bodyPr>
            <a:normAutofit lnSpcReduction="10000"/>
          </a:bodyPr>
          <a:lstStyle/>
          <a:p>
            <a:r>
              <a:rPr lang="nl-NL"/>
              <a:t>Modaliteiten: tekst, afbeeldingen, audio, video, code, sensorwaarden…</a:t>
            </a:r>
          </a:p>
          <a:p>
            <a:r>
              <a:rPr lang="nl-NL"/>
              <a:t>Voorbeeld: Vision Transformer (ViT)</a:t>
            </a:r>
          </a:p>
          <a:p>
            <a:pPr lvl="1"/>
            <a:r>
              <a:rPr lang="nl-NL" b="1"/>
              <a:t>Encoder</a:t>
            </a:r>
            <a:r>
              <a:rPr lang="nl-NL"/>
              <a:t> die plaatjes omzet naar embeddings</a:t>
            </a:r>
          </a:p>
          <a:p>
            <a:r>
              <a:rPr lang="nl-NL"/>
              <a:t>Tekst én afbeeldingen in dezelfde embedding-space: CLIP</a:t>
            </a:r>
          </a:p>
          <a:p>
            <a:pPr lvl="1"/>
            <a:r>
              <a:rPr lang="nl-NL"/>
              <a:t>Contrastive Language-Image Pre-training</a:t>
            </a:r>
          </a:p>
          <a:p>
            <a:pPr lvl="1"/>
            <a:r>
              <a:rPr lang="nl-NL"/>
              <a:t>Mogelijkheden:</a:t>
            </a:r>
          </a:p>
          <a:p>
            <a:pPr lvl="2"/>
            <a:r>
              <a:rPr lang="nl-NL"/>
              <a:t>Classificeren</a:t>
            </a:r>
          </a:p>
          <a:p>
            <a:pPr lvl="2"/>
            <a:r>
              <a:rPr lang="nl-NL"/>
              <a:t>Clusteren</a:t>
            </a:r>
          </a:p>
          <a:p>
            <a:pPr lvl="2"/>
            <a:r>
              <a:rPr lang="nl-NL"/>
              <a:t>Zoeken</a:t>
            </a:r>
          </a:p>
          <a:p>
            <a:pPr lvl="2"/>
            <a:r>
              <a:rPr lang="nl-NL"/>
              <a:t>Genereren (stable diffusion)</a:t>
            </a:r>
          </a:p>
        </p:txBody>
      </p:sp>
      <p:pic>
        <p:nvPicPr>
          <p:cNvPr id="14338" name="Picture 2" descr="Vision Transformer Embrace Convolutional Neural Networks | TEC-Net | by ...">
            <a:extLst>
              <a:ext uri="{FF2B5EF4-FFF2-40B4-BE49-F238E27FC236}">
                <a16:creationId xmlns:a16="http://schemas.microsoft.com/office/drawing/2014/main" id="{B3E96B74-7A1D-A10C-2CBE-D741BCD36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7845" y="3008900"/>
            <a:ext cx="7695740" cy="5054934"/>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F114A00F-C986-03C3-0B5A-51A68D2C2A1D}"/>
              </a:ext>
            </a:extLst>
          </p:cNvPr>
          <p:cNvSpPr txBox="1"/>
          <p:nvPr/>
        </p:nvSpPr>
        <p:spPr>
          <a:xfrm>
            <a:off x="11857845" y="8411761"/>
            <a:ext cx="7695740" cy="646331"/>
          </a:xfrm>
          <a:prstGeom prst="rect">
            <a:avLst/>
          </a:prstGeom>
          <a:noFill/>
        </p:spPr>
        <p:txBody>
          <a:bodyPr wrap="square">
            <a:spAutoFit/>
          </a:bodyPr>
          <a:lstStyle/>
          <a:p>
            <a:r>
              <a:rPr lang="nl-NL" i="1"/>
              <a:t>Bron: https://medium.com/artificial-corner/vision-transformer-embrace-convolutional-neural-networks-tec-net-791366f95c2c</a:t>
            </a:r>
          </a:p>
        </p:txBody>
      </p:sp>
    </p:spTree>
    <p:extLst>
      <p:ext uri="{BB962C8B-B14F-4D97-AF65-F5344CB8AC3E}">
        <p14:creationId xmlns:p14="http://schemas.microsoft.com/office/powerpoint/2010/main" val="21103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DB7B-33EF-7E39-0004-5F98950E945A}"/>
            </a:ext>
          </a:extLst>
        </p:cNvPr>
        <p:cNvGrpSpPr/>
        <p:nvPr/>
      </p:nvGrpSpPr>
      <p:grpSpPr>
        <a:xfrm>
          <a:off x="0" y="0"/>
          <a:ext cx="0" cy="0"/>
          <a:chOff x="0" y="0"/>
          <a:chExt cx="0" cy="0"/>
        </a:xfrm>
      </p:grpSpPr>
      <p:sp>
        <p:nvSpPr>
          <p:cNvPr id="1273" name="recurrente neurale netwerken">
            <a:extLst>
              <a:ext uri="{FF2B5EF4-FFF2-40B4-BE49-F238E27FC236}">
                <a16:creationId xmlns:a16="http://schemas.microsoft.com/office/drawing/2014/main" id="{CEA514A4-7F3D-1651-A131-F8DF04DCD55C}"/>
              </a:ext>
            </a:extLst>
          </p:cNvPr>
          <p:cNvSpPr txBox="1"/>
          <p:nvPr/>
        </p:nvSpPr>
        <p:spPr>
          <a:xfrm>
            <a:off x="7560850" y="4961114"/>
            <a:ext cx="4982399" cy="1380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live demo’s</a:t>
            </a:r>
            <a:endParaRPr/>
          </a:p>
        </p:txBody>
      </p:sp>
    </p:spTree>
    <p:extLst>
      <p:ext uri="{BB962C8B-B14F-4D97-AF65-F5344CB8AC3E}">
        <p14:creationId xmlns:p14="http://schemas.microsoft.com/office/powerpoint/2010/main" val="328123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5CA57-2C86-880A-7085-7AA670157B94}"/>
              </a:ext>
            </a:extLst>
          </p:cNvPr>
          <p:cNvSpPr>
            <a:spLocks noGrp="1"/>
          </p:cNvSpPr>
          <p:nvPr>
            <p:ph type="title"/>
          </p:nvPr>
        </p:nvSpPr>
        <p:spPr/>
        <p:txBody>
          <a:bodyPr/>
          <a:lstStyle/>
          <a:p>
            <a:r>
              <a:rPr lang="nl-NL"/>
              <a:t>Zelf mee aan de slag?</a:t>
            </a:r>
          </a:p>
        </p:txBody>
      </p:sp>
      <p:sp>
        <p:nvSpPr>
          <p:cNvPr id="3" name="Tijdelijke aanduiding voor inhoud 2">
            <a:extLst>
              <a:ext uri="{FF2B5EF4-FFF2-40B4-BE49-F238E27FC236}">
                <a16:creationId xmlns:a16="http://schemas.microsoft.com/office/drawing/2014/main" id="{7B929B48-E69B-1771-8F8C-32C0D19D611A}"/>
              </a:ext>
            </a:extLst>
          </p:cNvPr>
          <p:cNvSpPr>
            <a:spLocks noGrp="1"/>
          </p:cNvSpPr>
          <p:nvPr>
            <p:ph idx="1"/>
          </p:nvPr>
        </p:nvSpPr>
        <p:spPr/>
        <p:txBody>
          <a:bodyPr/>
          <a:lstStyle/>
          <a:p>
            <a:r>
              <a:rPr lang="nl-NL"/>
              <a:t>Keras en Natural Language Processing</a:t>
            </a:r>
          </a:p>
          <a:p>
            <a:pPr lvl="1"/>
            <a:r>
              <a:rPr lang="nl-NL">
                <a:hlinkClick r:id="rId2"/>
              </a:rPr>
              <a:t>https://keras.io/api/keras_nlp/</a:t>
            </a:r>
            <a:endParaRPr lang="nl-NL"/>
          </a:p>
          <a:p>
            <a:r>
              <a:rPr lang="nl-NL"/>
              <a:t>Hugging Face</a:t>
            </a:r>
          </a:p>
          <a:p>
            <a:pPr lvl="1"/>
            <a:r>
              <a:rPr lang="nl-NL">
                <a:hlinkClick r:id="rId3"/>
              </a:rPr>
              <a:t>https://huggingface.co/models</a:t>
            </a:r>
            <a:endParaRPr lang="nl-NL"/>
          </a:p>
        </p:txBody>
      </p:sp>
    </p:spTree>
    <p:extLst>
      <p:ext uri="{BB962C8B-B14F-4D97-AF65-F5344CB8AC3E}">
        <p14:creationId xmlns:p14="http://schemas.microsoft.com/office/powerpoint/2010/main" val="150245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8A805-DD56-80E6-890A-A5AD4ABAE6B5}"/>
              </a:ext>
            </a:extLst>
          </p:cNvPr>
          <p:cNvSpPr>
            <a:spLocks noGrp="1"/>
          </p:cNvSpPr>
          <p:nvPr>
            <p:ph type="title"/>
          </p:nvPr>
        </p:nvSpPr>
        <p:spPr/>
        <p:txBody>
          <a:bodyPr/>
          <a:lstStyle/>
          <a:p>
            <a:r>
              <a:rPr lang="nl-NL"/>
              <a:t>Onderwerpen</a:t>
            </a:r>
          </a:p>
        </p:txBody>
      </p:sp>
      <p:sp>
        <p:nvSpPr>
          <p:cNvPr id="3" name="Tijdelijke aanduiding voor inhoud 2">
            <a:extLst>
              <a:ext uri="{FF2B5EF4-FFF2-40B4-BE49-F238E27FC236}">
                <a16:creationId xmlns:a16="http://schemas.microsoft.com/office/drawing/2014/main" id="{5FB91EE0-554E-3F35-4800-D77481C2C86C}"/>
              </a:ext>
            </a:extLst>
          </p:cNvPr>
          <p:cNvSpPr>
            <a:spLocks noGrp="1"/>
          </p:cNvSpPr>
          <p:nvPr>
            <p:ph idx="1"/>
          </p:nvPr>
        </p:nvSpPr>
        <p:spPr/>
        <p:txBody>
          <a:bodyPr>
            <a:normAutofit lnSpcReduction="10000"/>
          </a:bodyPr>
          <a:lstStyle/>
          <a:p>
            <a:r>
              <a:rPr lang="nl-NL"/>
              <a:t>Large Language Models (LLM’s)</a:t>
            </a:r>
          </a:p>
          <a:p>
            <a:pPr lvl="1"/>
            <a:r>
              <a:rPr lang="nl-NL"/>
              <a:t>Herhaling: tokenization en embeddings, RNN’s</a:t>
            </a:r>
          </a:p>
          <a:p>
            <a:pPr lvl="1"/>
            <a:r>
              <a:rPr lang="nl-NL"/>
              <a:t>Transformers</a:t>
            </a:r>
          </a:p>
          <a:p>
            <a:pPr lvl="2"/>
            <a:r>
              <a:rPr lang="nl-NL"/>
              <a:t>Encoder (bv. BERT)</a:t>
            </a:r>
          </a:p>
          <a:p>
            <a:pPr lvl="2"/>
            <a:r>
              <a:rPr lang="nl-NL"/>
              <a:t>Decoder (bv. GPT)</a:t>
            </a:r>
          </a:p>
          <a:p>
            <a:pPr lvl="2"/>
            <a:r>
              <a:rPr lang="nl-NL"/>
              <a:t>Encoder-Decoder (bv. T5)</a:t>
            </a:r>
          </a:p>
          <a:p>
            <a:pPr lvl="2"/>
            <a:r>
              <a:rPr lang="nl-NL"/>
              <a:t>Transformers van binnen</a:t>
            </a:r>
          </a:p>
          <a:p>
            <a:pPr lvl="1"/>
            <a:r>
              <a:rPr lang="nl-NL"/>
              <a:t>Geavanceerde onderwerpen</a:t>
            </a:r>
          </a:p>
          <a:p>
            <a:pPr lvl="2"/>
            <a:r>
              <a:rPr lang="nl-NL"/>
              <a:t>Agents en Reasoning</a:t>
            </a:r>
          </a:p>
          <a:p>
            <a:pPr lvl="2"/>
            <a:r>
              <a:rPr lang="nl-NL"/>
              <a:t>Retrieval-Augmented Generation (RAG)</a:t>
            </a:r>
          </a:p>
          <a:p>
            <a:pPr lvl="2"/>
            <a:r>
              <a:rPr lang="nl-NL"/>
              <a:t>Multimodale LLM’s</a:t>
            </a:r>
          </a:p>
          <a:p>
            <a:r>
              <a:rPr lang="nl-NL"/>
              <a:t>Live demo’s</a:t>
            </a:r>
          </a:p>
        </p:txBody>
      </p:sp>
    </p:spTree>
    <p:extLst>
      <p:ext uri="{BB962C8B-B14F-4D97-AF65-F5344CB8AC3E}">
        <p14:creationId xmlns:p14="http://schemas.microsoft.com/office/powerpoint/2010/main" val="271454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33BDF-7DF0-2947-B1C0-49CD88ADDA46}"/>
              </a:ext>
            </a:extLst>
          </p:cNvPr>
          <p:cNvSpPr>
            <a:spLocks noGrp="1"/>
          </p:cNvSpPr>
          <p:nvPr>
            <p:ph type="title"/>
          </p:nvPr>
        </p:nvSpPr>
        <p:spPr/>
        <p:txBody>
          <a:bodyPr/>
          <a:lstStyle/>
          <a:p>
            <a:r>
              <a:rPr lang="nl-NL"/>
              <a:t>Einde van de hoorcolleges Machine Learning…</a:t>
            </a:r>
          </a:p>
        </p:txBody>
      </p:sp>
      <p:sp>
        <p:nvSpPr>
          <p:cNvPr id="3" name="Tijdelijke aanduiding voor inhoud 2">
            <a:extLst>
              <a:ext uri="{FF2B5EF4-FFF2-40B4-BE49-F238E27FC236}">
                <a16:creationId xmlns:a16="http://schemas.microsoft.com/office/drawing/2014/main" id="{5C23CE67-36A9-3FFB-B971-98F84D5F8A0C}"/>
              </a:ext>
            </a:extLst>
          </p:cNvPr>
          <p:cNvSpPr>
            <a:spLocks noGrp="1"/>
          </p:cNvSpPr>
          <p:nvPr>
            <p:ph idx="1"/>
          </p:nvPr>
        </p:nvSpPr>
        <p:spPr>
          <a:xfrm>
            <a:off x="1386417" y="3008899"/>
            <a:ext cx="15762593" cy="7692319"/>
          </a:xfrm>
        </p:spPr>
        <p:txBody>
          <a:bodyPr>
            <a:normAutofit/>
          </a:bodyPr>
          <a:lstStyle/>
          <a:p>
            <a:r>
              <a:rPr lang="nl-NL"/>
              <a:t>Vragen over de stof?</a:t>
            </a:r>
          </a:p>
          <a:p>
            <a:r>
              <a:rPr lang="nl-NL"/>
              <a:t>Over de laatste opdrachtset?</a:t>
            </a:r>
          </a:p>
        </p:txBody>
      </p:sp>
      <p:pic>
        <p:nvPicPr>
          <p:cNvPr id="3074" name="Picture 2" descr="Ilustración de Poca Emoción Robot Llorando y más Vectores Libres de ...">
            <a:extLst>
              <a:ext uri="{FF2B5EF4-FFF2-40B4-BE49-F238E27FC236}">
                <a16:creationId xmlns:a16="http://schemas.microsoft.com/office/drawing/2014/main" id="{290BCB93-76CD-2730-FDF9-2C4C6F743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4768" y="2277979"/>
            <a:ext cx="5099332" cy="728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5" name="pasted-movie.png" descr="pasted-movie.png"/>
          <p:cNvPicPr>
            <a:picLocks noChangeAspect="1"/>
          </p:cNvPicPr>
          <p:nvPr/>
        </p:nvPicPr>
        <p:blipFill>
          <a:blip r:embed="rId2"/>
          <a:stretch>
            <a:fillRect/>
          </a:stretch>
        </p:blipFill>
        <p:spPr>
          <a:xfrm>
            <a:off x="-94491" y="-55929"/>
            <a:ext cx="20293082" cy="1141485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5194018" y="4961114"/>
            <a:ext cx="9716067" cy="1380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large language models</a:t>
            </a:r>
            <a:endParaRPr/>
          </a:p>
        </p:txBody>
      </p:sp>
    </p:spTree>
    <p:extLst>
      <p:ext uri="{BB962C8B-B14F-4D97-AF65-F5344CB8AC3E}">
        <p14:creationId xmlns:p14="http://schemas.microsoft.com/office/powerpoint/2010/main" val="315398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03E7F-A4C8-EF8F-6F74-442769CC9808}"/>
              </a:ext>
            </a:extLst>
          </p:cNvPr>
          <p:cNvSpPr>
            <a:spLocks noGrp="1"/>
          </p:cNvSpPr>
          <p:nvPr>
            <p:ph type="title"/>
          </p:nvPr>
        </p:nvSpPr>
        <p:spPr/>
        <p:txBody>
          <a:bodyPr/>
          <a:lstStyle/>
          <a:p>
            <a:r>
              <a:rPr lang="nl-NL"/>
              <a:t>Vorige week (1): tokenization en embeddings</a:t>
            </a:r>
          </a:p>
        </p:txBody>
      </p:sp>
      <p:sp>
        <p:nvSpPr>
          <p:cNvPr id="4" name="TextBox 8">
            <a:extLst>
              <a:ext uri="{FF2B5EF4-FFF2-40B4-BE49-F238E27FC236}">
                <a16:creationId xmlns:a16="http://schemas.microsoft.com/office/drawing/2014/main" id="{73702B10-04D8-AC65-57F7-B4D3BE2C31DC}"/>
              </a:ext>
            </a:extLst>
          </p:cNvPr>
          <p:cNvSpPr txBox="1"/>
          <p:nvPr/>
        </p:nvSpPr>
        <p:spPr>
          <a:xfrm>
            <a:off x="2841260" y="10516553"/>
            <a:ext cx="1442157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r">
              <a:defRPr>
                <a:solidFill>
                  <a:srgbClr val="252525"/>
                </a:solidFill>
              </a:defRPr>
            </a:lvl1pPr>
          </a:lstStyle>
          <a:p>
            <a:r>
              <a:rPr i="1"/>
              <a:t>Rozado, David (2020). Word embeddings map words in a corpus of text to vector space https://doi.org/10.1371/journal.pone.0231189.g008 </a:t>
            </a:r>
          </a:p>
        </p:txBody>
      </p:sp>
      <p:pic>
        <p:nvPicPr>
          <p:cNvPr id="5" name="Picture 2" descr="Picture 2">
            <a:extLst>
              <a:ext uri="{FF2B5EF4-FFF2-40B4-BE49-F238E27FC236}">
                <a16:creationId xmlns:a16="http://schemas.microsoft.com/office/drawing/2014/main" id="{3E0CCA04-BEE4-4C2D-C6D6-26A379339D0C}"/>
              </a:ext>
            </a:extLst>
          </p:cNvPr>
          <p:cNvPicPr>
            <a:picLocks noChangeAspect="1"/>
          </p:cNvPicPr>
          <p:nvPr/>
        </p:nvPicPr>
        <p:blipFill>
          <a:blip r:embed="rId2"/>
          <a:stretch>
            <a:fillRect/>
          </a:stretch>
        </p:blipFill>
        <p:spPr>
          <a:xfrm>
            <a:off x="4840118" y="2837945"/>
            <a:ext cx="10423864" cy="7188734"/>
          </a:xfrm>
          <a:prstGeom prst="rect">
            <a:avLst/>
          </a:prstGeom>
          <a:ln w="12700">
            <a:miter lim="400000"/>
          </a:ln>
        </p:spPr>
      </p:pic>
      <p:sp>
        <p:nvSpPr>
          <p:cNvPr id="6" name="Tekstvak 5">
            <a:extLst>
              <a:ext uri="{FF2B5EF4-FFF2-40B4-BE49-F238E27FC236}">
                <a16:creationId xmlns:a16="http://schemas.microsoft.com/office/drawing/2014/main" id="{43C9EDD7-C151-EA57-3ED4-DA2E1D58ED43}"/>
              </a:ext>
            </a:extLst>
          </p:cNvPr>
          <p:cNvSpPr txBox="1"/>
          <p:nvPr/>
        </p:nvSpPr>
        <p:spPr>
          <a:xfrm>
            <a:off x="4976557" y="9717618"/>
            <a:ext cx="1183610" cy="369332"/>
          </a:xfrm>
          <a:prstGeom prst="rect">
            <a:avLst/>
          </a:prstGeom>
          <a:noFill/>
        </p:spPr>
        <p:txBody>
          <a:bodyPr wrap="square" rtlCol="0">
            <a:spAutoFit/>
          </a:bodyPr>
          <a:lstStyle/>
          <a:p>
            <a:r>
              <a:rPr lang="nl-NL"/>
              <a:t>(Token)</a:t>
            </a:r>
          </a:p>
        </p:txBody>
      </p:sp>
    </p:spTree>
    <p:extLst>
      <p:ext uri="{BB962C8B-B14F-4D97-AF65-F5344CB8AC3E}">
        <p14:creationId xmlns:p14="http://schemas.microsoft.com/office/powerpoint/2010/main" val="311774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061B52-84E1-805D-A236-A31A68EBD844}"/>
              </a:ext>
            </a:extLst>
          </p:cNvPr>
          <p:cNvSpPr>
            <a:spLocks noGrp="1"/>
          </p:cNvSpPr>
          <p:nvPr>
            <p:ph type="title"/>
          </p:nvPr>
        </p:nvSpPr>
        <p:spPr/>
        <p:txBody>
          <a:bodyPr/>
          <a:lstStyle/>
          <a:p>
            <a:r>
              <a:rPr lang="nl-NL"/>
              <a:t>Vorige week (2): RNN’s</a:t>
            </a:r>
          </a:p>
        </p:txBody>
      </p:sp>
      <p:sp>
        <p:nvSpPr>
          <p:cNvPr id="3" name="Tijdelijke aanduiding voor inhoud 2">
            <a:extLst>
              <a:ext uri="{FF2B5EF4-FFF2-40B4-BE49-F238E27FC236}">
                <a16:creationId xmlns:a16="http://schemas.microsoft.com/office/drawing/2014/main" id="{A496305B-8E65-8AB8-6DCC-6F6B83130248}"/>
              </a:ext>
            </a:extLst>
          </p:cNvPr>
          <p:cNvSpPr>
            <a:spLocks noGrp="1"/>
          </p:cNvSpPr>
          <p:nvPr>
            <p:ph idx="1"/>
          </p:nvPr>
        </p:nvSpPr>
        <p:spPr/>
        <p:txBody>
          <a:bodyPr/>
          <a:lstStyle/>
          <a:p>
            <a:r>
              <a:rPr lang="nl-NL"/>
              <a:t>Recurrentie zorgt voor een zekere mate van </a:t>
            </a:r>
            <a:r>
              <a:rPr lang="nl-NL" b="1"/>
              <a:t>context</a:t>
            </a:r>
            <a:r>
              <a:rPr lang="nl-NL"/>
              <a:t> en </a:t>
            </a:r>
            <a:r>
              <a:rPr lang="nl-NL" b="1"/>
              <a:t>geheugen</a:t>
            </a:r>
          </a:p>
          <a:p>
            <a:r>
              <a:rPr lang="nl-NL"/>
              <a:t>Maar…</a:t>
            </a:r>
          </a:p>
          <a:p>
            <a:pPr lvl="1"/>
            <a:r>
              <a:rPr lang="nl-NL"/>
              <a:t>Niet parallelliseerbaar</a:t>
            </a:r>
          </a:p>
          <a:p>
            <a:pPr lvl="1"/>
            <a:r>
              <a:rPr lang="nl-NL"/>
              <a:t>Last van vanishing/exploding gradients</a:t>
            </a:r>
          </a:p>
        </p:txBody>
      </p:sp>
      <p:pic>
        <p:nvPicPr>
          <p:cNvPr id="4" name="Picture 2" descr="Transformers: Rise of the Beasts — HD Epic Wallpaper">
            <a:extLst>
              <a:ext uri="{FF2B5EF4-FFF2-40B4-BE49-F238E27FC236}">
                <a16:creationId xmlns:a16="http://schemas.microsoft.com/office/drawing/2014/main" id="{626B1ADA-C5D7-3430-B742-A9F6EE9D60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5918" y="6441820"/>
            <a:ext cx="7572264" cy="425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935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A6DB3-E16B-6668-826C-C8DCE01317E5}"/>
              </a:ext>
            </a:extLst>
          </p:cNvPr>
          <p:cNvSpPr>
            <a:spLocks noGrp="1"/>
          </p:cNvSpPr>
          <p:nvPr>
            <p:ph type="title"/>
          </p:nvPr>
        </p:nvSpPr>
        <p:spPr/>
        <p:txBody>
          <a:bodyPr/>
          <a:lstStyle/>
          <a:p>
            <a:r>
              <a:rPr lang="nl-NL"/>
              <a:t>Taalmodellen ná 2017</a:t>
            </a:r>
          </a:p>
        </p:txBody>
      </p:sp>
      <p:sp>
        <p:nvSpPr>
          <p:cNvPr id="3" name="Tijdelijke aanduiding voor inhoud 2">
            <a:extLst>
              <a:ext uri="{FF2B5EF4-FFF2-40B4-BE49-F238E27FC236}">
                <a16:creationId xmlns:a16="http://schemas.microsoft.com/office/drawing/2014/main" id="{37F80A39-CBD7-887F-2792-720969082FB0}"/>
              </a:ext>
            </a:extLst>
          </p:cNvPr>
          <p:cNvSpPr>
            <a:spLocks noGrp="1"/>
          </p:cNvSpPr>
          <p:nvPr>
            <p:ph idx="1"/>
          </p:nvPr>
        </p:nvSpPr>
        <p:spPr/>
        <p:txBody>
          <a:bodyPr/>
          <a:lstStyle/>
          <a:p>
            <a:r>
              <a:rPr lang="nl-NL"/>
              <a:t>Transformer-architectuur</a:t>
            </a:r>
          </a:p>
          <a:p>
            <a:r>
              <a:rPr lang="nl-NL"/>
              <a:t>2017: Attention Is All You Need (paper; Google Brain)</a:t>
            </a:r>
          </a:p>
          <a:p>
            <a:r>
              <a:rPr lang="nl-NL"/>
              <a:t>Niet </a:t>
            </a:r>
            <a:r>
              <a:rPr lang="nl-NL" i="1"/>
              <a:t>recurrent</a:t>
            </a:r>
            <a:r>
              <a:rPr lang="nl-NL"/>
              <a:t>, dus geen last van de nadelen van RNN’s</a:t>
            </a:r>
          </a:p>
          <a:p>
            <a:r>
              <a:rPr lang="nl-NL"/>
              <a:t>Wel </a:t>
            </a:r>
            <a:r>
              <a:rPr lang="nl-NL" i="1"/>
              <a:t>autoregressief</a:t>
            </a:r>
            <a:r>
              <a:rPr lang="nl-NL"/>
              <a:t>: output tot nu toe = input</a:t>
            </a:r>
          </a:p>
          <a:p>
            <a:r>
              <a:rPr lang="nl-NL"/>
              <a:t>Context en geheugen door </a:t>
            </a:r>
            <a:r>
              <a:rPr lang="nl-NL" b="1"/>
              <a:t>Positional encoding </a:t>
            </a:r>
            <a:r>
              <a:rPr lang="nl-NL"/>
              <a:t>en </a:t>
            </a:r>
            <a:r>
              <a:rPr lang="nl-NL" b="1"/>
              <a:t>Attention</a:t>
            </a:r>
          </a:p>
          <a:p>
            <a:r>
              <a:rPr lang="nl-NL"/>
              <a:t>Geschikt voor o.a. vertalen, sentiment-analyse, tekstgeneratie</a:t>
            </a:r>
          </a:p>
        </p:txBody>
      </p:sp>
    </p:spTree>
    <p:extLst>
      <p:ext uri="{BB962C8B-B14F-4D97-AF65-F5344CB8AC3E}">
        <p14:creationId xmlns:p14="http://schemas.microsoft.com/office/powerpoint/2010/main" val="1910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93F814C-7B91-1182-5B2D-EFF2FEAC2AE6}"/>
              </a:ext>
            </a:extLst>
          </p:cNvPr>
          <p:cNvPicPr>
            <a:picLocks noChangeAspect="1"/>
          </p:cNvPicPr>
          <p:nvPr/>
        </p:nvPicPr>
        <p:blipFill>
          <a:blip r:embed="rId2"/>
          <a:stretch>
            <a:fillRect/>
          </a:stretch>
        </p:blipFill>
        <p:spPr>
          <a:xfrm>
            <a:off x="4791098" y="1988335"/>
            <a:ext cx="11231160" cy="7326329"/>
          </a:xfrm>
          <a:prstGeom prst="rect">
            <a:avLst/>
          </a:prstGeom>
        </p:spPr>
      </p:pic>
      <p:pic>
        <p:nvPicPr>
          <p:cNvPr id="1026" name="Picture 2" descr="Claude Logo PNG With Transparent Background">
            <a:extLst>
              <a:ext uri="{FF2B5EF4-FFF2-40B4-BE49-F238E27FC236}">
                <a16:creationId xmlns:a16="http://schemas.microsoft.com/office/drawing/2014/main" id="{2C50B050-D492-AA56-A7B9-85CD1244CB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5040" y="1741366"/>
            <a:ext cx="1331790" cy="133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72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50E46-7B89-80C2-E0DE-DB910BDF605C}"/>
              </a:ext>
            </a:extLst>
          </p:cNvPr>
          <p:cNvSpPr>
            <a:spLocks noGrp="1"/>
          </p:cNvSpPr>
          <p:nvPr>
            <p:ph type="title"/>
          </p:nvPr>
        </p:nvSpPr>
        <p:spPr>
          <a:xfrm>
            <a:off x="221158" y="139830"/>
            <a:ext cx="6074134" cy="4017839"/>
          </a:xfrm>
        </p:spPr>
        <p:txBody>
          <a:bodyPr>
            <a:normAutofit fontScale="90000"/>
          </a:bodyPr>
          <a:lstStyle/>
          <a:p>
            <a:r>
              <a:rPr lang="nl-NL"/>
              <a:t>De originele </a:t>
            </a:r>
            <a:br>
              <a:rPr lang="nl-NL"/>
            </a:br>
            <a:r>
              <a:rPr lang="nl-NL"/>
              <a:t>Transformer:</a:t>
            </a:r>
            <a:br>
              <a:rPr lang="nl-NL"/>
            </a:br>
            <a:r>
              <a:rPr lang="nl-NL"/>
              <a:t>encoder én decoder</a:t>
            </a:r>
          </a:p>
        </p:txBody>
      </p:sp>
      <p:pic>
        <p:nvPicPr>
          <p:cNvPr id="8194" name="Picture 2">
            <a:extLst>
              <a:ext uri="{FF2B5EF4-FFF2-40B4-BE49-F238E27FC236}">
                <a16:creationId xmlns:a16="http://schemas.microsoft.com/office/drawing/2014/main" id="{954AC999-D625-F528-1C2F-574AD9CA1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748" y="601780"/>
            <a:ext cx="8452605" cy="10526162"/>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EA575189-E943-A4F6-D8B7-A0C34C1E9CF4}"/>
              </a:ext>
            </a:extLst>
          </p:cNvPr>
          <p:cNvSpPr txBox="1"/>
          <p:nvPr/>
        </p:nvSpPr>
        <p:spPr>
          <a:xfrm>
            <a:off x="12993677" y="10092506"/>
            <a:ext cx="6889265" cy="1005532"/>
          </a:xfrm>
          <a:prstGeom prst="rect">
            <a:avLst/>
          </a:prstGeom>
          <a:noFill/>
        </p:spPr>
        <p:txBody>
          <a:bodyPr wrap="square" rtlCol="0">
            <a:spAutoFit/>
          </a:bodyPr>
          <a:lstStyle/>
          <a:p>
            <a:r>
              <a:rPr lang="nl-NL" sz="2967" i="1"/>
              <a:t>Uit de paper “Attention Is All You Need”</a:t>
            </a:r>
          </a:p>
          <a:p>
            <a:r>
              <a:rPr lang="nl-NL" sz="2967" i="1"/>
              <a:t>- Google Brain (2017)</a:t>
            </a:r>
          </a:p>
        </p:txBody>
      </p:sp>
      <p:sp>
        <p:nvSpPr>
          <p:cNvPr id="4" name="Tekstvak 3">
            <a:extLst>
              <a:ext uri="{FF2B5EF4-FFF2-40B4-BE49-F238E27FC236}">
                <a16:creationId xmlns:a16="http://schemas.microsoft.com/office/drawing/2014/main" id="{658BA81F-3D36-A548-227E-5AE92295F21C}"/>
              </a:ext>
            </a:extLst>
          </p:cNvPr>
          <p:cNvSpPr txBox="1"/>
          <p:nvPr/>
        </p:nvSpPr>
        <p:spPr>
          <a:xfrm>
            <a:off x="7208102" y="3572895"/>
            <a:ext cx="2709334" cy="584775"/>
          </a:xfrm>
          <a:prstGeom prst="rect">
            <a:avLst/>
          </a:prstGeom>
          <a:noFill/>
        </p:spPr>
        <p:txBody>
          <a:bodyPr wrap="square" rtlCol="0">
            <a:spAutoFit/>
          </a:bodyPr>
          <a:lstStyle/>
          <a:p>
            <a:pPr algn="ctr"/>
            <a:r>
              <a:rPr lang="nl-NL" sz="3200"/>
              <a:t>Encoder</a:t>
            </a:r>
          </a:p>
        </p:txBody>
      </p:sp>
      <p:sp>
        <p:nvSpPr>
          <p:cNvPr id="5" name="Tekstvak 4">
            <a:extLst>
              <a:ext uri="{FF2B5EF4-FFF2-40B4-BE49-F238E27FC236}">
                <a16:creationId xmlns:a16="http://schemas.microsoft.com/office/drawing/2014/main" id="{697F7A42-869E-98F6-8B95-4B096BC78F87}"/>
              </a:ext>
            </a:extLst>
          </p:cNvPr>
          <p:cNvSpPr txBox="1"/>
          <p:nvPr/>
        </p:nvSpPr>
        <p:spPr>
          <a:xfrm>
            <a:off x="9752010" y="175058"/>
            <a:ext cx="2709334" cy="584775"/>
          </a:xfrm>
          <a:prstGeom prst="rect">
            <a:avLst/>
          </a:prstGeom>
          <a:noFill/>
        </p:spPr>
        <p:txBody>
          <a:bodyPr wrap="square" rtlCol="0">
            <a:spAutoFit/>
          </a:bodyPr>
          <a:lstStyle/>
          <a:p>
            <a:pPr algn="ctr"/>
            <a:r>
              <a:rPr lang="nl-NL" sz="3200"/>
              <a:t>Decoder</a:t>
            </a:r>
          </a:p>
        </p:txBody>
      </p:sp>
    </p:spTree>
    <p:extLst>
      <p:ext uri="{BB962C8B-B14F-4D97-AF65-F5344CB8AC3E}">
        <p14:creationId xmlns:p14="http://schemas.microsoft.com/office/powerpoint/2010/main" val="74137290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761</TotalTime>
  <Words>789</Words>
  <Application>Microsoft Office PowerPoint</Application>
  <PresentationFormat>Aangepast</PresentationFormat>
  <Paragraphs>124</Paragraphs>
  <Slides>31</Slides>
  <Notes>0</Notes>
  <HiddenSlides>0</HiddenSlides>
  <MMClips>0</MMClips>
  <ScaleCrop>false</ScaleCrop>
  <HeadingPairs>
    <vt:vector size="6" baseType="variant">
      <vt:variant>
        <vt:lpstr>Gebruikte lettertypen</vt:lpstr>
      </vt:variant>
      <vt:variant>
        <vt:i4>5</vt:i4>
      </vt:variant>
      <vt:variant>
        <vt:lpstr>Thema</vt:lpstr>
      </vt:variant>
      <vt:variant>
        <vt:i4>2</vt:i4>
      </vt:variant>
      <vt:variant>
        <vt:lpstr>Diatitels</vt:lpstr>
      </vt:variant>
      <vt:variant>
        <vt:i4>31</vt:i4>
      </vt:variant>
    </vt:vector>
  </HeadingPairs>
  <TitlesOfParts>
    <vt:vector size="38" baseType="lpstr">
      <vt:lpstr>Arial</vt:lpstr>
      <vt:lpstr>Calibri</vt:lpstr>
      <vt:lpstr>Calibri Light</vt:lpstr>
      <vt:lpstr>Helvetica</vt:lpstr>
      <vt:lpstr>Helvetica Light</vt:lpstr>
      <vt:lpstr>Office Theme</vt:lpstr>
      <vt:lpstr>Kantoorthema</vt:lpstr>
      <vt:lpstr>PowerPoint-presentatie</vt:lpstr>
      <vt:lpstr>ML Actueel</vt:lpstr>
      <vt:lpstr>Onderwerpen</vt:lpstr>
      <vt:lpstr>PowerPoint-presentatie</vt:lpstr>
      <vt:lpstr>Vorige week (1): tokenization en embeddings</vt:lpstr>
      <vt:lpstr>Vorige week (2): RNN’s</vt:lpstr>
      <vt:lpstr>Taalmodellen ná 2017</vt:lpstr>
      <vt:lpstr>PowerPoint-presentatie</vt:lpstr>
      <vt:lpstr>De originele  Transformer: encoder én decoder</vt:lpstr>
      <vt:lpstr>Bronvermelding</vt:lpstr>
      <vt:lpstr>Encoder-decoder, versimpeld</vt:lpstr>
      <vt:lpstr>Encoder-decoders</vt:lpstr>
      <vt:lpstr>Encoder, ingezoomd</vt:lpstr>
      <vt:lpstr>Encoders</vt:lpstr>
      <vt:lpstr>Decoder: ingezoomd</vt:lpstr>
      <vt:lpstr>Decoders</vt:lpstr>
      <vt:lpstr>Attention: idee</vt:lpstr>
      <vt:lpstr>Tijdens trainen: masked attention</vt:lpstr>
      <vt:lpstr>Attention in detail (1/5)</vt:lpstr>
      <vt:lpstr>Attention in detail (2/5)</vt:lpstr>
      <vt:lpstr>Attention in detail (3/5)</vt:lpstr>
      <vt:lpstr>Attention in detail (4/5)</vt:lpstr>
      <vt:lpstr>Attention in detail (5/5)</vt:lpstr>
      <vt:lpstr>PowerPoint-presentatie</vt:lpstr>
      <vt:lpstr>Agents en Reasoning</vt:lpstr>
      <vt:lpstr>Retrieval-Augmented Generation (RAG)</vt:lpstr>
      <vt:lpstr>Multimodale LLM’s</vt:lpstr>
      <vt:lpstr>PowerPoint-presentatie</vt:lpstr>
      <vt:lpstr>Zelf mee aan de slag?</vt:lpstr>
      <vt:lpstr>Einde van de hoorcolleges Machine Learning…</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Roos TE, Erik</cp:lastModifiedBy>
  <cp:revision>13</cp:revision>
  <dcterms:modified xsi:type="dcterms:W3CDTF">2025-10-31T12:16:35Z</dcterms:modified>
</cp:coreProperties>
</file>